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3" r:id="rId4"/>
    <p:sldId id="261" r:id="rId5"/>
    <p:sldId id="258" r:id="rId6"/>
    <p:sldId id="264" r:id="rId7"/>
    <p:sldId id="260" r:id="rId8"/>
    <p:sldId id="265" r:id="rId9"/>
    <p:sldId id="266" r:id="rId10"/>
    <p:sldId id="262" r:id="rId11"/>
    <p:sldId id="267" r:id="rId12"/>
    <p:sldId id="25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9260D9-4B5D-4CF4-8A1A-529B1C520D1E}" v="31" dt="2021-08-03T19:46:22.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0" d="100"/>
          <a:sy n="100" d="100"/>
        </p:scale>
        <p:origin x="456"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i mohammadpour" userId="92883efb215c37cf" providerId="LiveId" clId="{919260D9-4B5D-4CF4-8A1A-529B1C520D1E}"/>
    <pc:docChg chg="undo redo custSel addSld delSld modSld sldOrd">
      <pc:chgData name="hadi mohammadpour" userId="92883efb215c37cf" providerId="LiveId" clId="{919260D9-4B5D-4CF4-8A1A-529B1C520D1E}" dt="2021-08-03T20:49:37.576" v="8439"/>
      <pc:docMkLst>
        <pc:docMk/>
      </pc:docMkLst>
      <pc:sldChg chg="addSp delSp modSp mod">
        <pc:chgData name="hadi mohammadpour" userId="92883efb215c37cf" providerId="LiveId" clId="{919260D9-4B5D-4CF4-8A1A-529B1C520D1E}" dt="2021-08-03T13:25:48.825" v="2304" actId="20577"/>
        <pc:sldMkLst>
          <pc:docMk/>
          <pc:sldMk cId="4041068464" sldId="257"/>
        </pc:sldMkLst>
        <pc:spChg chg="mod">
          <ac:chgData name="hadi mohammadpour" userId="92883efb215c37cf" providerId="LiveId" clId="{919260D9-4B5D-4CF4-8A1A-529B1C520D1E}" dt="2021-08-03T13:25:48.825" v="2304" actId="20577"/>
          <ac:spMkLst>
            <pc:docMk/>
            <pc:sldMk cId="4041068464" sldId="257"/>
            <ac:spMk id="3" creationId="{1BA0F839-7B13-4CC8-8011-53B92D107387}"/>
          </ac:spMkLst>
        </pc:spChg>
        <pc:spChg chg="add del mod">
          <ac:chgData name="hadi mohammadpour" userId="92883efb215c37cf" providerId="LiveId" clId="{919260D9-4B5D-4CF4-8A1A-529B1C520D1E}" dt="2021-08-02T14:05:10.955" v="744" actId="478"/>
          <ac:spMkLst>
            <pc:docMk/>
            <pc:sldMk cId="4041068464" sldId="257"/>
            <ac:spMk id="7" creationId="{99647CCF-6C3C-4D05-8EE0-C6559DB6C74E}"/>
          </ac:spMkLst>
        </pc:spChg>
        <pc:picChg chg="add mod">
          <ac:chgData name="hadi mohammadpour" userId="92883efb215c37cf" providerId="LiveId" clId="{919260D9-4B5D-4CF4-8A1A-529B1C520D1E}" dt="2021-08-02T14:04:52.537" v="739" actId="1036"/>
          <ac:picMkLst>
            <pc:docMk/>
            <pc:sldMk cId="4041068464" sldId="257"/>
            <ac:picMk id="4" creationId="{D8A89B4F-4279-4727-B751-B47AB8D75254}"/>
          </ac:picMkLst>
        </pc:picChg>
        <pc:picChg chg="add mod">
          <ac:chgData name="hadi mohammadpour" userId="92883efb215c37cf" providerId="LiveId" clId="{919260D9-4B5D-4CF4-8A1A-529B1C520D1E}" dt="2021-08-02T14:04:54.832" v="741" actId="1036"/>
          <ac:picMkLst>
            <pc:docMk/>
            <pc:sldMk cId="4041068464" sldId="257"/>
            <ac:picMk id="5" creationId="{A877F13B-C619-48A5-AB1C-449DD94A9F53}"/>
          </ac:picMkLst>
        </pc:picChg>
        <pc:picChg chg="add del mod">
          <ac:chgData name="hadi mohammadpour" userId="92883efb215c37cf" providerId="LiveId" clId="{919260D9-4B5D-4CF4-8A1A-529B1C520D1E}" dt="2021-08-03T12:36:53.947" v="2091" actId="21"/>
          <ac:picMkLst>
            <pc:docMk/>
            <pc:sldMk cId="4041068464" sldId="257"/>
            <ac:picMk id="8" creationId="{D10F9CD7-D910-4930-AE6C-0328A9646BE1}"/>
          </ac:picMkLst>
        </pc:picChg>
      </pc:sldChg>
      <pc:sldChg chg="modSp mod">
        <pc:chgData name="hadi mohammadpour" userId="92883efb215c37cf" providerId="LiveId" clId="{919260D9-4B5D-4CF4-8A1A-529B1C520D1E}" dt="2021-08-02T12:41:17.987" v="365" actId="1076"/>
        <pc:sldMkLst>
          <pc:docMk/>
          <pc:sldMk cId="1098792278" sldId="258"/>
        </pc:sldMkLst>
        <pc:picChg chg="mod">
          <ac:chgData name="hadi mohammadpour" userId="92883efb215c37cf" providerId="LiveId" clId="{919260D9-4B5D-4CF4-8A1A-529B1C520D1E}" dt="2021-08-02T12:40:13.201" v="354" actId="1076"/>
          <ac:picMkLst>
            <pc:docMk/>
            <pc:sldMk cId="1098792278" sldId="258"/>
            <ac:picMk id="5" creationId="{47AB1E3F-BB6F-4A67-A777-06D0CD63945E}"/>
          </ac:picMkLst>
        </pc:picChg>
        <pc:picChg chg="mod">
          <ac:chgData name="hadi mohammadpour" userId="92883efb215c37cf" providerId="LiveId" clId="{919260D9-4B5D-4CF4-8A1A-529B1C520D1E}" dt="2021-08-02T12:40:18.178" v="355" actId="1076"/>
          <ac:picMkLst>
            <pc:docMk/>
            <pc:sldMk cId="1098792278" sldId="258"/>
            <ac:picMk id="7" creationId="{7BA68ADF-7A83-41C9-A74D-AF215280AD20}"/>
          </ac:picMkLst>
        </pc:picChg>
        <pc:picChg chg="mod">
          <ac:chgData name="hadi mohammadpour" userId="92883efb215c37cf" providerId="LiveId" clId="{919260D9-4B5D-4CF4-8A1A-529B1C520D1E}" dt="2021-08-02T12:40:22.442" v="356" actId="1076"/>
          <ac:picMkLst>
            <pc:docMk/>
            <pc:sldMk cId="1098792278" sldId="258"/>
            <ac:picMk id="9" creationId="{C1817544-F66F-4A6F-A3C1-1199E21C9A30}"/>
          </ac:picMkLst>
        </pc:picChg>
        <pc:picChg chg="mod">
          <ac:chgData name="hadi mohammadpour" userId="92883efb215c37cf" providerId="LiveId" clId="{919260D9-4B5D-4CF4-8A1A-529B1C520D1E}" dt="2021-08-02T12:40:27.843" v="357" actId="1076"/>
          <ac:picMkLst>
            <pc:docMk/>
            <pc:sldMk cId="1098792278" sldId="258"/>
            <ac:picMk id="11" creationId="{55EFFC9F-5420-4933-8C59-0AEEF2CA05F5}"/>
          </ac:picMkLst>
        </pc:picChg>
        <pc:picChg chg="mod">
          <ac:chgData name="hadi mohammadpour" userId="92883efb215c37cf" providerId="LiveId" clId="{919260D9-4B5D-4CF4-8A1A-529B1C520D1E}" dt="2021-08-02T12:41:17.987" v="365" actId="1076"/>
          <ac:picMkLst>
            <pc:docMk/>
            <pc:sldMk cId="1098792278" sldId="258"/>
            <ac:picMk id="13" creationId="{625638DE-1980-4625-B2D1-8DC8C3F878F2}"/>
          </ac:picMkLst>
        </pc:picChg>
        <pc:picChg chg="mod">
          <ac:chgData name="hadi mohammadpour" userId="92883efb215c37cf" providerId="LiveId" clId="{919260D9-4B5D-4CF4-8A1A-529B1C520D1E}" dt="2021-08-02T12:41:07.264" v="363" actId="1076"/>
          <ac:picMkLst>
            <pc:docMk/>
            <pc:sldMk cId="1098792278" sldId="258"/>
            <ac:picMk id="15" creationId="{4454D211-E20C-44C2-BCCE-C339C64E8A41}"/>
          </ac:picMkLst>
        </pc:picChg>
        <pc:picChg chg="mod">
          <ac:chgData name="hadi mohammadpour" userId="92883efb215c37cf" providerId="LiveId" clId="{919260D9-4B5D-4CF4-8A1A-529B1C520D1E}" dt="2021-08-02T12:41:12.806" v="364" actId="1076"/>
          <ac:picMkLst>
            <pc:docMk/>
            <pc:sldMk cId="1098792278" sldId="258"/>
            <ac:picMk id="17" creationId="{C735A305-2519-490C-A824-B76059585F76}"/>
          </ac:picMkLst>
        </pc:picChg>
        <pc:picChg chg="mod">
          <ac:chgData name="hadi mohammadpour" userId="92883efb215c37cf" providerId="LiveId" clId="{919260D9-4B5D-4CF4-8A1A-529B1C520D1E}" dt="2021-08-02T12:40:54.164" v="361" actId="1076"/>
          <ac:picMkLst>
            <pc:docMk/>
            <pc:sldMk cId="1098792278" sldId="258"/>
            <ac:picMk id="19" creationId="{28BB65E6-D18B-4B17-B787-829D3390C52C}"/>
          </ac:picMkLst>
        </pc:picChg>
      </pc:sldChg>
      <pc:sldChg chg="addSp delSp modSp mod">
        <pc:chgData name="hadi mohammadpour" userId="92883efb215c37cf" providerId="LiveId" clId="{919260D9-4B5D-4CF4-8A1A-529B1C520D1E}" dt="2021-08-03T12:44:34.567" v="2200" actId="20577"/>
        <pc:sldMkLst>
          <pc:docMk/>
          <pc:sldMk cId="3714561402" sldId="259"/>
        </pc:sldMkLst>
        <pc:spChg chg="mod">
          <ac:chgData name="hadi mohammadpour" userId="92883efb215c37cf" providerId="LiveId" clId="{919260D9-4B5D-4CF4-8A1A-529B1C520D1E}" dt="2021-08-03T12:44:34.567" v="2200" actId="20577"/>
          <ac:spMkLst>
            <pc:docMk/>
            <pc:sldMk cId="3714561402" sldId="259"/>
            <ac:spMk id="2" creationId="{794A062E-3A05-44F7-8041-7F2D9EAAA7C9}"/>
          </ac:spMkLst>
        </pc:spChg>
        <pc:spChg chg="del mod">
          <ac:chgData name="hadi mohammadpour" userId="92883efb215c37cf" providerId="LiveId" clId="{919260D9-4B5D-4CF4-8A1A-529B1C520D1E}" dt="2021-08-02T12:33:32.151" v="232"/>
          <ac:spMkLst>
            <pc:docMk/>
            <pc:sldMk cId="3714561402" sldId="259"/>
            <ac:spMk id="3" creationId="{B8D1792F-BB53-4686-ACB2-82A82874E112}"/>
          </ac:spMkLst>
        </pc:spChg>
        <pc:spChg chg="add del mod">
          <ac:chgData name="hadi mohammadpour" userId="92883efb215c37cf" providerId="LiveId" clId="{919260D9-4B5D-4CF4-8A1A-529B1C520D1E}" dt="2021-08-02T12:34:16.659" v="272"/>
          <ac:spMkLst>
            <pc:docMk/>
            <pc:sldMk cId="3714561402" sldId="259"/>
            <ac:spMk id="21" creationId="{447514DB-EE67-4FF1-AE49-E0288A5E0A69}"/>
          </ac:spMkLst>
        </pc:spChg>
        <pc:spChg chg="add del mod">
          <ac:chgData name="hadi mohammadpour" userId="92883efb215c37cf" providerId="LiveId" clId="{919260D9-4B5D-4CF4-8A1A-529B1C520D1E}" dt="2021-08-02T20:35:57.181" v="792"/>
          <ac:spMkLst>
            <pc:docMk/>
            <pc:sldMk cId="3714561402" sldId="259"/>
            <ac:spMk id="39" creationId="{EAC1B27C-63E6-4CEF-9F1D-84B0074CD9AF}"/>
          </ac:spMkLst>
        </pc:spChg>
        <pc:spChg chg="add del mod">
          <ac:chgData name="hadi mohammadpour" userId="92883efb215c37cf" providerId="LiveId" clId="{919260D9-4B5D-4CF4-8A1A-529B1C520D1E}" dt="2021-08-03T00:14:20.641" v="1224"/>
          <ac:spMkLst>
            <pc:docMk/>
            <pc:sldMk cId="3714561402" sldId="259"/>
            <ac:spMk id="57" creationId="{9F00F560-236F-43A7-A69E-FCFE5BC98454}"/>
          </ac:spMkLst>
        </pc:spChg>
        <pc:spChg chg="add mod">
          <ac:chgData name="hadi mohammadpour" userId="92883efb215c37cf" providerId="LiveId" clId="{919260D9-4B5D-4CF4-8A1A-529B1C520D1E}" dt="2021-08-03T02:00:41.749" v="1791" actId="20577"/>
          <ac:spMkLst>
            <pc:docMk/>
            <pc:sldMk cId="3714561402" sldId="259"/>
            <ac:spMk id="74" creationId="{D0C92D99-7238-4271-B6B3-7954F5157C8C}"/>
          </ac:spMkLst>
        </pc:spChg>
        <pc:picChg chg="add del mod ord">
          <ac:chgData name="hadi mohammadpour" userId="92883efb215c37cf" providerId="LiveId" clId="{919260D9-4B5D-4CF4-8A1A-529B1C520D1E}" dt="2021-08-02T12:34:09.032" v="266" actId="478"/>
          <ac:picMkLst>
            <pc:docMk/>
            <pc:sldMk cId="3714561402" sldId="259"/>
            <ac:picMk id="5" creationId="{CED08FF7-AE89-4B61-9E7A-6E6DFF37862A}"/>
          </ac:picMkLst>
        </pc:picChg>
        <pc:picChg chg="add del mod">
          <ac:chgData name="hadi mohammadpour" userId="92883efb215c37cf" providerId="LiveId" clId="{919260D9-4B5D-4CF4-8A1A-529B1C520D1E}" dt="2021-08-02T12:34:08.209" v="265" actId="478"/>
          <ac:picMkLst>
            <pc:docMk/>
            <pc:sldMk cId="3714561402" sldId="259"/>
            <ac:picMk id="7" creationId="{92FA8F94-4619-4EF3-AA9E-E16D4943CC86}"/>
          </ac:picMkLst>
        </pc:picChg>
        <pc:picChg chg="add del mod">
          <ac:chgData name="hadi mohammadpour" userId="92883efb215c37cf" providerId="LiveId" clId="{919260D9-4B5D-4CF4-8A1A-529B1C520D1E}" dt="2021-08-02T12:34:06.409" v="264" actId="931"/>
          <ac:picMkLst>
            <pc:docMk/>
            <pc:sldMk cId="3714561402" sldId="259"/>
            <ac:picMk id="9" creationId="{EAB79381-F746-4695-8D0A-68F15BF1A2F0}"/>
          </ac:picMkLst>
        </pc:picChg>
        <pc:picChg chg="add del mod">
          <ac:chgData name="hadi mohammadpour" userId="92883efb215c37cf" providerId="LiveId" clId="{919260D9-4B5D-4CF4-8A1A-529B1C520D1E}" dt="2021-08-02T12:34:04.442" v="263" actId="931"/>
          <ac:picMkLst>
            <pc:docMk/>
            <pc:sldMk cId="3714561402" sldId="259"/>
            <ac:picMk id="11" creationId="{8394E262-CF18-4A19-ACB3-06844C82A418}"/>
          </ac:picMkLst>
        </pc:picChg>
        <pc:picChg chg="add del mod">
          <ac:chgData name="hadi mohammadpour" userId="92883efb215c37cf" providerId="LiveId" clId="{919260D9-4B5D-4CF4-8A1A-529B1C520D1E}" dt="2021-08-02T12:34:04.067" v="262" actId="931"/>
          <ac:picMkLst>
            <pc:docMk/>
            <pc:sldMk cId="3714561402" sldId="259"/>
            <ac:picMk id="13" creationId="{94B5C189-EE47-436C-9AA0-1D63AE6CE415}"/>
          </ac:picMkLst>
        </pc:picChg>
        <pc:picChg chg="add del mod">
          <ac:chgData name="hadi mohammadpour" userId="92883efb215c37cf" providerId="LiveId" clId="{919260D9-4B5D-4CF4-8A1A-529B1C520D1E}" dt="2021-08-02T12:34:02.444" v="257" actId="931"/>
          <ac:picMkLst>
            <pc:docMk/>
            <pc:sldMk cId="3714561402" sldId="259"/>
            <ac:picMk id="15" creationId="{FF00B47E-5843-4CA4-AD63-CD0BCC3E84A5}"/>
          </ac:picMkLst>
        </pc:picChg>
        <pc:picChg chg="add del mod">
          <ac:chgData name="hadi mohammadpour" userId="92883efb215c37cf" providerId="LiveId" clId="{919260D9-4B5D-4CF4-8A1A-529B1C520D1E}" dt="2021-08-02T12:34:02.081" v="256" actId="931"/>
          <ac:picMkLst>
            <pc:docMk/>
            <pc:sldMk cId="3714561402" sldId="259"/>
            <ac:picMk id="17" creationId="{7897E499-2696-4364-AE45-5A3745675E99}"/>
          </ac:picMkLst>
        </pc:picChg>
        <pc:picChg chg="add del mod">
          <ac:chgData name="hadi mohammadpour" userId="92883efb215c37cf" providerId="LiveId" clId="{919260D9-4B5D-4CF4-8A1A-529B1C520D1E}" dt="2021-08-02T12:33:57.492" v="253" actId="931"/>
          <ac:picMkLst>
            <pc:docMk/>
            <pc:sldMk cId="3714561402" sldId="259"/>
            <ac:picMk id="19" creationId="{60E398A4-FBE9-4DD2-9151-875D96B015DA}"/>
          </ac:picMkLst>
        </pc:picChg>
        <pc:picChg chg="add del mod ord modCrop">
          <ac:chgData name="hadi mohammadpour" userId="92883efb215c37cf" providerId="LiveId" clId="{919260D9-4B5D-4CF4-8A1A-529B1C520D1E}" dt="2021-08-02T20:35:56.734" v="783" actId="478"/>
          <ac:picMkLst>
            <pc:docMk/>
            <pc:sldMk cId="3714561402" sldId="259"/>
            <ac:picMk id="23" creationId="{6CECF680-6411-4238-B576-E607CCA62BD4}"/>
          </ac:picMkLst>
        </pc:picChg>
        <pc:picChg chg="add del mod modCrop">
          <ac:chgData name="hadi mohammadpour" userId="92883efb215c37cf" providerId="LiveId" clId="{919260D9-4B5D-4CF4-8A1A-529B1C520D1E}" dt="2021-08-02T20:35:56.734" v="783" actId="478"/>
          <ac:picMkLst>
            <pc:docMk/>
            <pc:sldMk cId="3714561402" sldId="259"/>
            <ac:picMk id="25" creationId="{DA95EEBF-1CFB-4631-A8D6-CA9ABBED93CD}"/>
          </ac:picMkLst>
        </pc:picChg>
        <pc:picChg chg="add del mod modCrop">
          <ac:chgData name="hadi mohammadpour" userId="92883efb215c37cf" providerId="LiveId" clId="{919260D9-4B5D-4CF4-8A1A-529B1C520D1E}" dt="2021-08-02T20:35:56.734" v="783" actId="478"/>
          <ac:picMkLst>
            <pc:docMk/>
            <pc:sldMk cId="3714561402" sldId="259"/>
            <ac:picMk id="27" creationId="{A384ED3F-382A-4F8D-A43A-67F33CE80BD2}"/>
          </ac:picMkLst>
        </pc:picChg>
        <pc:picChg chg="add del mod modCrop">
          <ac:chgData name="hadi mohammadpour" userId="92883efb215c37cf" providerId="LiveId" clId="{919260D9-4B5D-4CF4-8A1A-529B1C520D1E}" dt="2021-08-02T20:35:56.734" v="783" actId="478"/>
          <ac:picMkLst>
            <pc:docMk/>
            <pc:sldMk cId="3714561402" sldId="259"/>
            <ac:picMk id="29" creationId="{00B4999A-78C1-450E-92BF-7C3470BF8DAB}"/>
          </ac:picMkLst>
        </pc:picChg>
        <pc:picChg chg="add del mod modCrop">
          <ac:chgData name="hadi mohammadpour" userId="92883efb215c37cf" providerId="LiveId" clId="{919260D9-4B5D-4CF4-8A1A-529B1C520D1E}" dt="2021-08-02T20:35:56.734" v="783" actId="478"/>
          <ac:picMkLst>
            <pc:docMk/>
            <pc:sldMk cId="3714561402" sldId="259"/>
            <ac:picMk id="31" creationId="{B48CBAD5-2840-4E95-9FC9-B6419511B7B1}"/>
          </ac:picMkLst>
        </pc:picChg>
        <pc:picChg chg="add del mod modCrop">
          <ac:chgData name="hadi mohammadpour" userId="92883efb215c37cf" providerId="LiveId" clId="{919260D9-4B5D-4CF4-8A1A-529B1C520D1E}" dt="2021-08-02T20:35:56.734" v="783" actId="478"/>
          <ac:picMkLst>
            <pc:docMk/>
            <pc:sldMk cId="3714561402" sldId="259"/>
            <ac:picMk id="33" creationId="{45B46938-1DA0-44DB-987F-087DCFF7B3C6}"/>
          </ac:picMkLst>
        </pc:picChg>
        <pc:picChg chg="add del mod modCrop">
          <ac:chgData name="hadi mohammadpour" userId="92883efb215c37cf" providerId="LiveId" clId="{919260D9-4B5D-4CF4-8A1A-529B1C520D1E}" dt="2021-08-02T20:35:56.734" v="783" actId="478"/>
          <ac:picMkLst>
            <pc:docMk/>
            <pc:sldMk cId="3714561402" sldId="259"/>
            <ac:picMk id="35" creationId="{5EB5A61B-E4D6-49F6-BD60-A8F441273B5B}"/>
          </ac:picMkLst>
        </pc:picChg>
        <pc:picChg chg="add del mod modCrop">
          <ac:chgData name="hadi mohammadpour" userId="92883efb215c37cf" providerId="LiveId" clId="{919260D9-4B5D-4CF4-8A1A-529B1C520D1E}" dt="2021-08-02T20:35:56.734" v="783" actId="478"/>
          <ac:picMkLst>
            <pc:docMk/>
            <pc:sldMk cId="3714561402" sldId="259"/>
            <ac:picMk id="37" creationId="{750869FC-C67F-434D-AFC5-13D9E48EDFB5}"/>
          </ac:picMkLst>
        </pc:picChg>
        <pc:picChg chg="add del mod ord modCrop">
          <ac:chgData name="hadi mohammadpour" userId="92883efb215c37cf" providerId="LiveId" clId="{919260D9-4B5D-4CF4-8A1A-529B1C520D1E}" dt="2021-08-03T00:14:20.217" v="1215" actId="478"/>
          <ac:picMkLst>
            <pc:docMk/>
            <pc:sldMk cId="3714561402" sldId="259"/>
            <ac:picMk id="41" creationId="{41F96D4B-BB47-4832-A28C-47F7B4B5DEE5}"/>
          </ac:picMkLst>
        </pc:picChg>
        <pc:picChg chg="add del mod modCrop">
          <ac:chgData name="hadi mohammadpour" userId="92883efb215c37cf" providerId="LiveId" clId="{919260D9-4B5D-4CF4-8A1A-529B1C520D1E}" dt="2021-08-03T00:14:20.217" v="1215" actId="478"/>
          <ac:picMkLst>
            <pc:docMk/>
            <pc:sldMk cId="3714561402" sldId="259"/>
            <ac:picMk id="43" creationId="{E70E3966-3964-402A-BD60-306F56A4326D}"/>
          </ac:picMkLst>
        </pc:picChg>
        <pc:picChg chg="add del mod modCrop">
          <ac:chgData name="hadi mohammadpour" userId="92883efb215c37cf" providerId="LiveId" clId="{919260D9-4B5D-4CF4-8A1A-529B1C520D1E}" dt="2021-08-03T00:14:20.217" v="1215" actId="478"/>
          <ac:picMkLst>
            <pc:docMk/>
            <pc:sldMk cId="3714561402" sldId="259"/>
            <ac:picMk id="45" creationId="{CC52889A-5A31-4C2B-A5CB-5B468F77B729}"/>
          </ac:picMkLst>
        </pc:picChg>
        <pc:picChg chg="add del mod modCrop">
          <ac:chgData name="hadi mohammadpour" userId="92883efb215c37cf" providerId="LiveId" clId="{919260D9-4B5D-4CF4-8A1A-529B1C520D1E}" dt="2021-08-03T00:14:20.217" v="1215" actId="478"/>
          <ac:picMkLst>
            <pc:docMk/>
            <pc:sldMk cId="3714561402" sldId="259"/>
            <ac:picMk id="47" creationId="{E9F3378B-76E1-48C3-9D82-56DBD8958107}"/>
          </ac:picMkLst>
        </pc:picChg>
        <pc:picChg chg="add del mod modCrop">
          <ac:chgData name="hadi mohammadpour" userId="92883efb215c37cf" providerId="LiveId" clId="{919260D9-4B5D-4CF4-8A1A-529B1C520D1E}" dt="2021-08-03T00:14:20.217" v="1215" actId="478"/>
          <ac:picMkLst>
            <pc:docMk/>
            <pc:sldMk cId="3714561402" sldId="259"/>
            <ac:picMk id="49" creationId="{AAE743A4-B1D0-49A5-B89B-11E1330522FD}"/>
          </ac:picMkLst>
        </pc:picChg>
        <pc:picChg chg="add del mod modCrop">
          <ac:chgData name="hadi mohammadpour" userId="92883efb215c37cf" providerId="LiveId" clId="{919260D9-4B5D-4CF4-8A1A-529B1C520D1E}" dt="2021-08-03T00:14:20.217" v="1215" actId="478"/>
          <ac:picMkLst>
            <pc:docMk/>
            <pc:sldMk cId="3714561402" sldId="259"/>
            <ac:picMk id="51" creationId="{18ADB826-7A58-4D11-B470-6F2E6447533D}"/>
          </ac:picMkLst>
        </pc:picChg>
        <pc:picChg chg="add del mod modCrop">
          <ac:chgData name="hadi mohammadpour" userId="92883efb215c37cf" providerId="LiveId" clId="{919260D9-4B5D-4CF4-8A1A-529B1C520D1E}" dt="2021-08-03T00:14:20.217" v="1215" actId="478"/>
          <ac:picMkLst>
            <pc:docMk/>
            <pc:sldMk cId="3714561402" sldId="259"/>
            <ac:picMk id="53" creationId="{80B8A712-66AF-47F9-9748-D5BC4AC2F9BE}"/>
          </ac:picMkLst>
        </pc:picChg>
        <pc:picChg chg="add del mod modCrop">
          <ac:chgData name="hadi mohammadpour" userId="92883efb215c37cf" providerId="LiveId" clId="{919260D9-4B5D-4CF4-8A1A-529B1C520D1E}" dt="2021-08-03T00:14:20.217" v="1215" actId="478"/>
          <ac:picMkLst>
            <pc:docMk/>
            <pc:sldMk cId="3714561402" sldId="259"/>
            <ac:picMk id="55" creationId="{F32669BB-459E-4748-8518-8175226D89AD}"/>
          </ac:picMkLst>
        </pc:picChg>
        <pc:picChg chg="add mod ord modCrop">
          <ac:chgData name="hadi mohammadpour" userId="92883efb215c37cf" providerId="LiveId" clId="{919260D9-4B5D-4CF4-8A1A-529B1C520D1E}" dt="2021-08-03T03:14:37.301" v="1795" actId="1076"/>
          <ac:picMkLst>
            <pc:docMk/>
            <pc:sldMk cId="3714561402" sldId="259"/>
            <ac:picMk id="59" creationId="{EA3FF530-E887-47EB-8208-3CE8885985BD}"/>
          </ac:picMkLst>
        </pc:picChg>
        <pc:picChg chg="add del mod modCrop">
          <ac:chgData name="hadi mohammadpour" userId="92883efb215c37cf" providerId="LiveId" clId="{919260D9-4B5D-4CF4-8A1A-529B1C520D1E}" dt="2021-08-03T01:59:40.894" v="1772" actId="478"/>
          <ac:picMkLst>
            <pc:docMk/>
            <pc:sldMk cId="3714561402" sldId="259"/>
            <ac:picMk id="61" creationId="{500B562E-B346-4653-BB27-81D2756DFBCA}"/>
          </ac:picMkLst>
        </pc:picChg>
        <pc:picChg chg="add mod modCrop">
          <ac:chgData name="hadi mohammadpour" userId="92883efb215c37cf" providerId="LiveId" clId="{919260D9-4B5D-4CF4-8A1A-529B1C520D1E}" dt="2021-08-03T03:14:37.301" v="1795" actId="1076"/>
          <ac:picMkLst>
            <pc:docMk/>
            <pc:sldMk cId="3714561402" sldId="259"/>
            <ac:picMk id="63" creationId="{57EC3E3C-911B-4F02-B2D0-988ACC126BEE}"/>
          </ac:picMkLst>
        </pc:picChg>
        <pc:picChg chg="add mod modCrop">
          <ac:chgData name="hadi mohammadpour" userId="92883efb215c37cf" providerId="LiveId" clId="{919260D9-4B5D-4CF4-8A1A-529B1C520D1E}" dt="2021-08-03T03:14:37.301" v="1795" actId="1076"/>
          <ac:picMkLst>
            <pc:docMk/>
            <pc:sldMk cId="3714561402" sldId="259"/>
            <ac:picMk id="65" creationId="{59EBE891-9CF9-41E3-8019-DD3255058FE1}"/>
          </ac:picMkLst>
        </pc:picChg>
        <pc:picChg chg="add mod modCrop">
          <ac:chgData name="hadi mohammadpour" userId="92883efb215c37cf" providerId="LiveId" clId="{919260D9-4B5D-4CF4-8A1A-529B1C520D1E}" dt="2021-08-03T03:14:37.301" v="1795" actId="1076"/>
          <ac:picMkLst>
            <pc:docMk/>
            <pc:sldMk cId="3714561402" sldId="259"/>
            <ac:picMk id="67" creationId="{17C86894-8D57-4E1A-8856-478E9CFD54CE}"/>
          </ac:picMkLst>
        </pc:picChg>
        <pc:picChg chg="add mod modCrop">
          <ac:chgData name="hadi mohammadpour" userId="92883efb215c37cf" providerId="LiveId" clId="{919260D9-4B5D-4CF4-8A1A-529B1C520D1E}" dt="2021-08-03T03:14:37.301" v="1795" actId="1076"/>
          <ac:picMkLst>
            <pc:docMk/>
            <pc:sldMk cId="3714561402" sldId="259"/>
            <ac:picMk id="69" creationId="{5EDE3DEA-4192-45C3-BB63-1C0E7E8ECA79}"/>
          </ac:picMkLst>
        </pc:picChg>
        <pc:picChg chg="add mod modCrop">
          <ac:chgData name="hadi mohammadpour" userId="92883efb215c37cf" providerId="LiveId" clId="{919260D9-4B5D-4CF4-8A1A-529B1C520D1E}" dt="2021-08-03T03:14:37.301" v="1795" actId="1076"/>
          <ac:picMkLst>
            <pc:docMk/>
            <pc:sldMk cId="3714561402" sldId="259"/>
            <ac:picMk id="71" creationId="{32875897-9C66-4726-8F0A-E3E86A5F0A3D}"/>
          </ac:picMkLst>
        </pc:picChg>
        <pc:picChg chg="add mod modCrop">
          <ac:chgData name="hadi mohammadpour" userId="92883efb215c37cf" providerId="LiveId" clId="{919260D9-4B5D-4CF4-8A1A-529B1C520D1E}" dt="2021-08-03T03:14:37.301" v="1795" actId="1076"/>
          <ac:picMkLst>
            <pc:docMk/>
            <pc:sldMk cId="3714561402" sldId="259"/>
            <ac:picMk id="73" creationId="{8386264B-3C95-4487-B721-2F3D0A7C54C8}"/>
          </ac:picMkLst>
        </pc:picChg>
        <pc:picChg chg="add del mod">
          <ac:chgData name="hadi mohammadpour" userId="92883efb215c37cf" providerId="LiveId" clId="{919260D9-4B5D-4CF4-8A1A-529B1C520D1E}" dt="2021-08-03T01:59:28.317" v="1767" actId="478"/>
          <ac:picMkLst>
            <pc:docMk/>
            <pc:sldMk cId="3714561402" sldId="259"/>
            <ac:picMk id="76" creationId="{9EF05BE7-3ED3-4BAC-B261-B67690913498}"/>
          </ac:picMkLst>
        </pc:picChg>
        <pc:picChg chg="add del mod">
          <ac:chgData name="hadi mohammadpour" userId="92883efb215c37cf" providerId="LiveId" clId="{919260D9-4B5D-4CF4-8A1A-529B1C520D1E}" dt="2021-08-03T01:59:24.437" v="1765" actId="478"/>
          <ac:picMkLst>
            <pc:docMk/>
            <pc:sldMk cId="3714561402" sldId="259"/>
            <ac:picMk id="78" creationId="{70204ED6-6508-46BA-9CCD-831821D11C71}"/>
          </ac:picMkLst>
        </pc:picChg>
        <pc:picChg chg="add del mod">
          <ac:chgData name="hadi mohammadpour" userId="92883efb215c37cf" providerId="LiveId" clId="{919260D9-4B5D-4CF4-8A1A-529B1C520D1E}" dt="2021-08-03T01:59:22.644" v="1764" actId="478"/>
          <ac:picMkLst>
            <pc:docMk/>
            <pc:sldMk cId="3714561402" sldId="259"/>
            <ac:picMk id="80" creationId="{D8449ACA-9772-4A76-B6EF-3BA985F2B89A}"/>
          </ac:picMkLst>
        </pc:picChg>
        <pc:picChg chg="add mod modCrop">
          <ac:chgData name="hadi mohammadpour" userId="92883efb215c37cf" providerId="LiveId" clId="{919260D9-4B5D-4CF4-8A1A-529B1C520D1E}" dt="2021-08-03T03:14:37.301" v="1795" actId="1076"/>
          <ac:picMkLst>
            <pc:docMk/>
            <pc:sldMk cId="3714561402" sldId="259"/>
            <ac:picMk id="82" creationId="{6030196E-0ADC-4A93-8206-E1056DCA128C}"/>
          </ac:picMkLst>
        </pc:picChg>
        <pc:picChg chg="add del mod">
          <ac:chgData name="hadi mohammadpour" userId="92883efb215c37cf" providerId="LiveId" clId="{919260D9-4B5D-4CF4-8A1A-529B1C520D1E}" dt="2021-08-03T01:59:26.382" v="1766" actId="478"/>
          <ac:picMkLst>
            <pc:docMk/>
            <pc:sldMk cId="3714561402" sldId="259"/>
            <ac:picMk id="84" creationId="{473EB454-C65B-4B20-935D-6EBD0D3ED5B6}"/>
          </ac:picMkLst>
        </pc:picChg>
        <pc:picChg chg="add del mod">
          <ac:chgData name="hadi mohammadpour" userId="92883efb215c37cf" providerId="LiveId" clId="{919260D9-4B5D-4CF4-8A1A-529B1C520D1E}" dt="2021-08-03T01:59:31.349" v="1768" actId="478"/>
          <ac:picMkLst>
            <pc:docMk/>
            <pc:sldMk cId="3714561402" sldId="259"/>
            <ac:picMk id="86" creationId="{76B7DE2E-B4B0-4015-A939-8E2FDF85061A}"/>
          </ac:picMkLst>
        </pc:picChg>
        <pc:picChg chg="add del mod">
          <ac:chgData name="hadi mohammadpour" userId="92883efb215c37cf" providerId="LiveId" clId="{919260D9-4B5D-4CF4-8A1A-529B1C520D1E}" dt="2021-08-03T01:59:33.388" v="1769" actId="478"/>
          <ac:picMkLst>
            <pc:docMk/>
            <pc:sldMk cId="3714561402" sldId="259"/>
            <ac:picMk id="88" creationId="{318932E6-E586-4867-8BBA-7D8772FE021B}"/>
          </ac:picMkLst>
        </pc:picChg>
        <pc:picChg chg="add del mod">
          <ac:chgData name="hadi mohammadpour" userId="92883efb215c37cf" providerId="LiveId" clId="{919260D9-4B5D-4CF4-8A1A-529B1C520D1E}" dt="2021-08-03T01:59:35.030" v="1770" actId="478"/>
          <ac:picMkLst>
            <pc:docMk/>
            <pc:sldMk cId="3714561402" sldId="259"/>
            <ac:picMk id="90" creationId="{D3E7FFE8-91A7-4ED1-A2C6-9AE890E3F758}"/>
          </ac:picMkLst>
        </pc:picChg>
      </pc:sldChg>
      <pc:sldChg chg="addSp delSp modSp new mod chgLayout">
        <pc:chgData name="hadi mohammadpour" userId="92883efb215c37cf" providerId="LiveId" clId="{919260D9-4B5D-4CF4-8A1A-529B1C520D1E}" dt="2021-08-03T15:41:56.549" v="2836" actId="20577"/>
        <pc:sldMkLst>
          <pc:docMk/>
          <pc:sldMk cId="3145616738" sldId="260"/>
        </pc:sldMkLst>
        <pc:spChg chg="mod ord">
          <ac:chgData name="hadi mohammadpour" userId="92883efb215c37cf" providerId="LiveId" clId="{919260D9-4B5D-4CF4-8A1A-529B1C520D1E}" dt="2021-08-03T15:41:56.549" v="2836" actId="20577"/>
          <ac:spMkLst>
            <pc:docMk/>
            <pc:sldMk cId="3145616738" sldId="260"/>
            <ac:spMk id="2" creationId="{268D6CEC-27AE-43C8-ABAF-C061B8F3E102}"/>
          </ac:spMkLst>
        </pc:spChg>
        <pc:spChg chg="del">
          <ac:chgData name="hadi mohammadpour" userId="92883efb215c37cf" providerId="LiveId" clId="{919260D9-4B5D-4CF4-8A1A-529B1C520D1E}" dt="2021-08-02T12:20:22.152" v="75"/>
          <ac:spMkLst>
            <pc:docMk/>
            <pc:sldMk cId="3145616738" sldId="260"/>
            <ac:spMk id="3" creationId="{FA10D559-7909-450F-A34F-C6A99ED75B58}"/>
          </ac:spMkLst>
        </pc:spChg>
        <pc:spChg chg="add mod">
          <ac:chgData name="hadi mohammadpour" userId="92883efb215c37cf" providerId="LiveId" clId="{919260D9-4B5D-4CF4-8A1A-529B1C520D1E}" dt="2021-08-03T01:53:15.640" v="1383" actId="122"/>
          <ac:spMkLst>
            <pc:docMk/>
            <pc:sldMk cId="3145616738" sldId="260"/>
            <ac:spMk id="22" creationId="{A9132642-5B61-4AFC-9232-DEC1542EDF30}"/>
          </ac:spMkLst>
        </pc:spChg>
        <pc:picChg chg="add mod ord modCrop">
          <ac:chgData name="hadi mohammadpour" userId="92883efb215c37cf" providerId="LiveId" clId="{919260D9-4B5D-4CF4-8A1A-529B1C520D1E}" dt="2021-08-03T01:50:17.644" v="1295" actId="700"/>
          <ac:picMkLst>
            <pc:docMk/>
            <pc:sldMk cId="3145616738" sldId="260"/>
            <ac:picMk id="5" creationId="{A885B165-63CF-48EB-8C73-980C64BBF7B0}"/>
          </ac:picMkLst>
        </pc:picChg>
        <pc:picChg chg="add mod modCrop">
          <ac:chgData name="hadi mohammadpour" userId="92883efb215c37cf" providerId="LiveId" clId="{919260D9-4B5D-4CF4-8A1A-529B1C520D1E}" dt="2021-08-03T01:50:07.432" v="1293" actId="1076"/>
          <ac:picMkLst>
            <pc:docMk/>
            <pc:sldMk cId="3145616738" sldId="260"/>
            <ac:picMk id="7" creationId="{D53AA6F0-34A3-4124-9873-FF55C543B97C}"/>
          </ac:picMkLst>
        </pc:picChg>
        <pc:picChg chg="add del mod modCrop">
          <ac:chgData name="hadi mohammadpour" userId="92883efb215c37cf" providerId="LiveId" clId="{919260D9-4B5D-4CF4-8A1A-529B1C520D1E}" dt="2021-08-02T12:40:01.613" v="353" actId="478"/>
          <ac:picMkLst>
            <pc:docMk/>
            <pc:sldMk cId="3145616738" sldId="260"/>
            <ac:picMk id="9" creationId="{F2A4AEBA-A531-484B-96B4-E78F9DF3D239}"/>
          </ac:picMkLst>
        </pc:picChg>
        <pc:picChg chg="add mod modCrop">
          <ac:chgData name="hadi mohammadpour" userId="92883efb215c37cf" providerId="LiveId" clId="{919260D9-4B5D-4CF4-8A1A-529B1C520D1E}" dt="2021-08-03T01:50:07.432" v="1293" actId="1076"/>
          <ac:picMkLst>
            <pc:docMk/>
            <pc:sldMk cId="3145616738" sldId="260"/>
            <ac:picMk id="11" creationId="{5A9EB18A-E3B7-48D6-BD88-1C753A2EA868}"/>
          </ac:picMkLst>
        </pc:picChg>
        <pc:picChg chg="add mod modCrop">
          <ac:chgData name="hadi mohammadpour" userId="92883efb215c37cf" providerId="LiveId" clId="{919260D9-4B5D-4CF4-8A1A-529B1C520D1E}" dt="2021-08-03T01:50:07.432" v="1293" actId="1076"/>
          <ac:picMkLst>
            <pc:docMk/>
            <pc:sldMk cId="3145616738" sldId="260"/>
            <ac:picMk id="13" creationId="{5973260C-3989-4EAB-BF46-A7FFEBCA9682}"/>
          </ac:picMkLst>
        </pc:picChg>
        <pc:picChg chg="add mod modCrop">
          <ac:chgData name="hadi mohammadpour" userId="92883efb215c37cf" providerId="LiveId" clId="{919260D9-4B5D-4CF4-8A1A-529B1C520D1E}" dt="2021-08-03T01:50:07.432" v="1293" actId="1076"/>
          <ac:picMkLst>
            <pc:docMk/>
            <pc:sldMk cId="3145616738" sldId="260"/>
            <ac:picMk id="15" creationId="{8D754095-41FB-40F5-9F09-2D2E313EF23D}"/>
          </ac:picMkLst>
        </pc:picChg>
        <pc:picChg chg="add mod modCrop">
          <ac:chgData name="hadi mohammadpour" userId="92883efb215c37cf" providerId="LiveId" clId="{919260D9-4B5D-4CF4-8A1A-529B1C520D1E}" dt="2021-08-03T01:50:07.432" v="1293" actId="1076"/>
          <ac:picMkLst>
            <pc:docMk/>
            <pc:sldMk cId="3145616738" sldId="260"/>
            <ac:picMk id="17" creationId="{D3D81C49-1CCA-49ED-9F7F-88525304C17A}"/>
          </ac:picMkLst>
        </pc:picChg>
        <pc:picChg chg="add mod modCrop">
          <ac:chgData name="hadi mohammadpour" userId="92883efb215c37cf" providerId="LiveId" clId="{919260D9-4B5D-4CF4-8A1A-529B1C520D1E}" dt="2021-08-03T01:50:07.432" v="1293" actId="1076"/>
          <ac:picMkLst>
            <pc:docMk/>
            <pc:sldMk cId="3145616738" sldId="260"/>
            <ac:picMk id="19" creationId="{23097F91-18D0-417A-8A24-2F3D59D6923A}"/>
          </ac:picMkLst>
        </pc:picChg>
        <pc:picChg chg="add mod modCrop">
          <ac:chgData name="hadi mohammadpour" userId="92883efb215c37cf" providerId="LiveId" clId="{919260D9-4B5D-4CF4-8A1A-529B1C520D1E}" dt="2021-08-03T01:50:07.432" v="1293" actId="1076"/>
          <ac:picMkLst>
            <pc:docMk/>
            <pc:sldMk cId="3145616738" sldId="260"/>
            <ac:picMk id="21" creationId="{4B7CB1E6-134F-4143-9D94-9EE6B7BEB21C}"/>
          </ac:picMkLst>
        </pc:picChg>
      </pc:sldChg>
      <pc:sldChg chg="addSp delSp modSp new mod ord setBg">
        <pc:chgData name="hadi mohammadpour" userId="92883efb215c37cf" providerId="LiveId" clId="{919260D9-4B5D-4CF4-8A1A-529B1C520D1E}" dt="2021-08-03T12:37:55.851" v="2103" actId="478"/>
        <pc:sldMkLst>
          <pc:docMk/>
          <pc:sldMk cId="1358303876" sldId="261"/>
        </pc:sldMkLst>
        <pc:spChg chg="mod">
          <ac:chgData name="hadi mohammadpour" userId="92883efb215c37cf" providerId="LiveId" clId="{919260D9-4B5D-4CF4-8A1A-529B1C520D1E}" dt="2021-08-03T12:37:32.108" v="2100" actId="20577"/>
          <ac:spMkLst>
            <pc:docMk/>
            <pc:sldMk cId="1358303876" sldId="261"/>
            <ac:spMk id="2" creationId="{3EF12E7C-FC31-44CE-97DD-931AB352353C}"/>
          </ac:spMkLst>
        </pc:spChg>
        <pc:spChg chg="del">
          <ac:chgData name="hadi mohammadpour" userId="92883efb215c37cf" providerId="LiveId" clId="{919260D9-4B5D-4CF4-8A1A-529B1C520D1E}" dt="2021-08-02T12:53:58.226" v="377" actId="22"/>
          <ac:spMkLst>
            <pc:docMk/>
            <pc:sldMk cId="1358303876" sldId="261"/>
            <ac:spMk id="3" creationId="{FE77E7B4-1D6C-4401-9625-B8D9D713B554}"/>
          </ac:spMkLst>
        </pc:spChg>
        <pc:spChg chg="add del">
          <ac:chgData name="hadi mohammadpour" userId="92883efb215c37cf" providerId="LiveId" clId="{919260D9-4B5D-4CF4-8A1A-529B1C520D1E}" dt="2021-08-02T12:54:03.327" v="381" actId="26606"/>
          <ac:spMkLst>
            <pc:docMk/>
            <pc:sldMk cId="1358303876" sldId="261"/>
            <ac:spMk id="9" creationId="{B2E0AB2B-B0ED-46B8-A9F2-60388F2B3CB1}"/>
          </ac:spMkLst>
        </pc:spChg>
        <pc:spChg chg="add del">
          <ac:chgData name="hadi mohammadpour" userId="92883efb215c37cf" providerId="LiveId" clId="{919260D9-4B5D-4CF4-8A1A-529B1C520D1E}" dt="2021-08-02T12:54:03.327" v="381" actId="26606"/>
          <ac:spMkLst>
            <pc:docMk/>
            <pc:sldMk cId="1358303876" sldId="261"/>
            <ac:spMk id="12" creationId="{605A42EF-68E6-4808-81CD-E5ABD0ED92CA}"/>
          </ac:spMkLst>
        </pc:spChg>
        <pc:spChg chg="add del">
          <ac:chgData name="hadi mohammadpour" userId="92883efb215c37cf" providerId="LiveId" clId="{919260D9-4B5D-4CF4-8A1A-529B1C520D1E}" dt="2021-08-02T12:54:03.327" v="381" actId="26606"/>
          <ac:spMkLst>
            <pc:docMk/>
            <pc:sldMk cId="1358303876" sldId="261"/>
            <ac:spMk id="16" creationId="{3FE9C285-56FB-4B36-8ECA-C2D6596AA906}"/>
          </ac:spMkLst>
        </pc:spChg>
        <pc:spChg chg="add del">
          <ac:chgData name="hadi mohammadpour" userId="92883efb215c37cf" providerId="LiveId" clId="{919260D9-4B5D-4CF4-8A1A-529B1C520D1E}" dt="2021-08-02T12:54:03.327" v="381" actId="26606"/>
          <ac:spMkLst>
            <pc:docMk/>
            <pc:sldMk cId="1358303876" sldId="261"/>
            <ac:spMk id="18" creationId="{937C076B-00B1-4629-B27F-A86F9885FB4D}"/>
          </ac:spMkLst>
        </pc:spChg>
        <pc:picChg chg="add mod ord modCrop">
          <ac:chgData name="hadi mohammadpour" userId="92883efb215c37cf" providerId="LiveId" clId="{919260D9-4B5D-4CF4-8A1A-529B1C520D1E}" dt="2021-08-03T12:37:53.813" v="2102" actId="732"/>
          <ac:picMkLst>
            <pc:docMk/>
            <pc:sldMk cId="1358303876" sldId="261"/>
            <ac:picMk id="5" creationId="{88AA9C6A-6446-43FC-9804-98A6E25E7F50}"/>
          </ac:picMkLst>
        </pc:picChg>
        <pc:picChg chg="add mod modCrop">
          <ac:chgData name="hadi mohammadpour" userId="92883efb215c37cf" providerId="LiveId" clId="{919260D9-4B5D-4CF4-8A1A-529B1C520D1E}" dt="2021-08-02T13:21:43.629" v="613" actId="1035"/>
          <ac:picMkLst>
            <pc:docMk/>
            <pc:sldMk cId="1358303876" sldId="261"/>
            <ac:picMk id="7" creationId="{C63225ED-A857-4BF0-9E78-56EA3256DDA7}"/>
          </ac:picMkLst>
        </pc:picChg>
        <pc:picChg chg="add mod modCrop">
          <ac:chgData name="hadi mohammadpour" userId="92883efb215c37cf" providerId="LiveId" clId="{919260D9-4B5D-4CF4-8A1A-529B1C520D1E}" dt="2021-08-02T13:24:01.486" v="626" actId="14100"/>
          <ac:picMkLst>
            <pc:docMk/>
            <pc:sldMk cId="1358303876" sldId="261"/>
            <ac:picMk id="10" creationId="{2F16575F-752E-4A85-BCF6-2CDCC54C71AC}"/>
          </ac:picMkLst>
        </pc:picChg>
        <pc:picChg chg="add mod modCrop">
          <ac:chgData name="hadi mohammadpour" userId="92883efb215c37cf" providerId="LiveId" clId="{919260D9-4B5D-4CF4-8A1A-529B1C520D1E}" dt="2021-08-02T13:23:56.267" v="625" actId="14100"/>
          <ac:picMkLst>
            <pc:docMk/>
            <pc:sldMk cId="1358303876" sldId="261"/>
            <ac:picMk id="13" creationId="{63566D90-D3F3-468F-B3E2-94E9B114A9B0}"/>
          </ac:picMkLst>
        </pc:picChg>
        <pc:picChg chg="add mod modCrop">
          <ac:chgData name="hadi mohammadpour" userId="92883efb215c37cf" providerId="LiveId" clId="{919260D9-4B5D-4CF4-8A1A-529B1C520D1E}" dt="2021-08-02T13:24:19.666" v="629" actId="14100"/>
          <ac:picMkLst>
            <pc:docMk/>
            <pc:sldMk cId="1358303876" sldId="261"/>
            <ac:picMk id="17" creationId="{A32D4496-F389-464C-AA02-BB3F24F30067}"/>
          </ac:picMkLst>
        </pc:picChg>
        <pc:picChg chg="add mod modCrop">
          <ac:chgData name="hadi mohammadpour" userId="92883efb215c37cf" providerId="LiveId" clId="{919260D9-4B5D-4CF4-8A1A-529B1C520D1E}" dt="2021-08-02T13:21:43.629" v="613" actId="1035"/>
          <ac:picMkLst>
            <pc:docMk/>
            <pc:sldMk cId="1358303876" sldId="261"/>
            <ac:picMk id="20" creationId="{0A7AEA04-1BB8-4D17-85B9-75984E47CFA1}"/>
          </ac:picMkLst>
        </pc:picChg>
        <pc:picChg chg="add mod">
          <ac:chgData name="hadi mohammadpour" userId="92883efb215c37cf" providerId="LiveId" clId="{919260D9-4B5D-4CF4-8A1A-529B1C520D1E}" dt="2021-08-03T03:12:18.523" v="1794" actId="14100"/>
          <ac:picMkLst>
            <pc:docMk/>
            <pc:sldMk cId="1358303876" sldId="261"/>
            <ac:picMk id="22" creationId="{08006B22-3D0A-42EE-87A9-FE07D24EDC6C}"/>
          </ac:picMkLst>
        </pc:picChg>
        <pc:picChg chg="add mod modCrop">
          <ac:chgData name="hadi mohammadpour" userId="92883efb215c37cf" providerId="LiveId" clId="{919260D9-4B5D-4CF4-8A1A-529B1C520D1E}" dt="2021-08-02T13:24:10.692" v="627" actId="1076"/>
          <ac:picMkLst>
            <pc:docMk/>
            <pc:sldMk cId="1358303876" sldId="261"/>
            <ac:picMk id="24" creationId="{558ECC6D-E951-45DB-8534-5D38A334D7C1}"/>
          </ac:picMkLst>
        </pc:picChg>
        <pc:picChg chg="add del mod">
          <ac:chgData name="hadi mohammadpour" userId="92883efb215c37cf" providerId="LiveId" clId="{919260D9-4B5D-4CF4-8A1A-529B1C520D1E}" dt="2021-08-03T12:37:46.243" v="2101" actId="478"/>
          <ac:picMkLst>
            <pc:docMk/>
            <pc:sldMk cId="1358303876" sldId="261"/>
            <ac:picMk id="26" creationId="{BE6D1C47-874D-44EF-B249-BED2BE4B1C08}"/>
          </ac:picMkLst>
        </pc:picChg>
        <pc:picChg chg="add del mod modCrop">
          <ac:chgData name="hadi mohammadpour" userId="92883efb215c37cf" providerId="LiveId" clId="{919260D9-4B5D-4CF4-8A1A-529B1C520D1E}" dt="2021-08-03T12:37:55.851" v="2103" actId="478"/>
          <ac:picMkLst>
            <pc:docMk/>
            <pc:sldMk cId="1358303876" sldId="261"/>
            <ac:picMk id="27" creationId="{85462162-9CAF-4968-9326-27842C043987}"/>
          </ac:picMkLst>
        </pc:picChg>
        <pc:picChg chg="add mod modCrop">
          <ac:chgData name="hadi mohammadpour" userId="92883efb215c37cf" providerId="LiveId" clId="{919260D9-4B5D-4CF4-8A1A-529B1C520D1E}" dt="2021-08-03T00:05:07.161" v="1192" actId="1076"/>
          <ac:picMkLst>
            <pc:docMk/>
            <pc:sldMk cId="1358303876" sldId="261"/>
            <ac:picMk id="28" creationId="{4B5B738D-B828-406F-977B-B40220D01B61}"/>
          </ac:picMkLst>
        </pc:picChg>
        <pc:picChg chg="add mod modCrop">
          <ac:chgData name="hadi mohammadpour" userId="92883efb215c37cf" providerId="LiveId" clId="{919260D9-4B5D-4CF4-8A1A-529B1C520D1E}" dt="2021-08-03T00:05:33.417" v="1202" actId="1037"/>
          <ac:picMkLst>
            <pc:docMk/>
            <pc:sldMk cId="1358303876" sldId="261"/>
            <ac:picMk id="29" creationId="{DF6FF652-BF7F-4439-A99C-192D750B913E}"/>
          </ac:picMkLst>
        </pc:picChg>
        <pc:picChg chg="add mod modCrop">
          <ac:chgData name="hadi mohammadpour" userId="92883efb215c37cf" providerId="LiveId" clId="{919260D9-4B5D-4CF4-8A1A-529B1C520D1E}" dt="2021-08-03T00:06:39.455" v="1214" actId="1035"/>
          <ac:picMkLst>
            <pc:docMk/>
            <pc:sldMk cId="1358303876" sldId="261"/>
            <ac:picMk id="30" creationId="{95664213-45F5-4D4C-B1DD-0E8BBE8F6AA7}"/>
          </ac:picMkLst>
        </pc:picChg>
        <pc:cxnChg chg="add del">
          <ac:chgData name="hadi mohammadpour" userId="92883efb215c37cf" providerId="LiveId" clId="{919260D9-4B5D-4CF4-8A1A-529B1C520D1E}" dt="2021-08-02T12:54:03.327" v="381" actId="26606"/>
          <ac:cxnSpMkLst>
            <pc:docMk/>
            <pc:sldMk cId="1358303876" sldId="261"/>
            <ac:cxnSpMk id="14" creationId="{3C4A154E-1950-4755-A5FC-5998EE0CC14B}"/>
          </ac:cxnSpMkLst>
        </pc:cxnChg>
      </pc:sldChg>
      <pc:sldChg chg="addSp delSp modSp new mod">
        <pc:chgData name="hadi mohammadpour" userId="92883efb215c37cf" providerId="LiveId" clId="{919260D9-4B5D-4CF4-8A1A-529B1C520D1E}" dt="2021-08-03T12:43:57" v="2142" actId="20577"/>
        <pc:sldMkLst>
          <pc:docMk/>
          <pc:sldMk cId="2202539620" sldId="262"/>
        </pc:sldMkLst>
        <pc:spChg chg="mod">
          <ac:chgData name="hadi mohammadpour" userId="92883efb215c37cf" providerId="LiveId" clId="{919260D9-4B5D-4CF4-8A1A-529B1C520D1E}" dt="2021-08-03T12:43:57" v="2142" actId="20577"/>
          <ac:spMkLst>
            <pc:docMk/>
            <pc:sldMk cId="2202539620" sldId="262"/>
            <ac:spMk id="2" creationId="{70BE68B3-97F0-4896-B538-FB7F33406F4C}"/>
          </ac:spMkLst>
        </pc:spChg>
        <pc:spChg chg="del">
          <ac:chgData name="hadi mohammadpour" userId="92883efb215c37cf" providerId="LiveId" clId="{919260D9-4B5D-4CF4-8A1A-529B1C520D1E}" dt="2021-08-02T23:53:36.422" v="1038"/>
          <ac:spMkLst>
            <pc:docMk/>
            <pc:sldMk cId="2202539620" sldId="262"/>
            <ac:spMk id="3" creationId="{441D7FAC-DB81-444D-945A-38019515AE6A}"/>
          </ac:spMkLst>
        </pc:spChg>
        <pc:spChg chg="add mod">
          <ac:chgData name="hadi mohammadpour" userId="92883efb215c37cf" providerId="LiveId" clId="{919260D9-4B5D-4CF4-8A1A-529B1C520D1E}" dt="2021-08-03T01:55:02.887" v="1547" actId="1076"/>
          <ac:spMkLst>
            <pc:docMk/>
            <pc:sldMk cId="2202539620" sldId="262"/>
            <ac:spMk id="20" creationId="{E7F68911-2203-420B-96EF-B6933C7E2744}"/>
          </ac:spMkLst>
        </pc:spChg>
        <pc:picChg chg="add mod ord modCrop">
          <ac:chgData name="hadi mohammadpour" userId="92883efb215c37cf" providerId="LiveId" clId="{919260D9-4B5D-4CF4-8A1A-529B1C520D1E}" dt="2021-08-03T01:53:31.038" v="1384" actId="1076"/>
          <ac:picMkLst>
            <pc:docMk/>
            <pc:sldMk cId="2202539620" sldId="262"/>
            <ac:picMk id="5" creationId="{B09E9F75-E33B-471C-B70B-CB5B116D5465}"/>
          </ac:picMkLst>
        </pc:picChg>
        <pc:picChg chg="add mod modCrop">
          <ac:chgData name="hadi mohammadpour" userId="92883efb215c37cf" providerId="LiveId" clId="{919260D9-4B5D-4CF4-8A1A-529B1C520D1E}" dt="2021-08-03T01:53:31.038" v="1384" actId="1076"/>
          <ac:picMkLst>
            <pc:docMk/>
            <pc:sldMk cId="2202539620" sldId="262"/>
            <ac:picMk id="7" creationId="{B1124A3F-241A-4AEB-977C-42BA4C152881}"/>
          </ac:picMkLst>
        </pc:picChg>
        <pc:picChg chg="add mod modCrop">
          <ac:chgData name="hadi mohammadpour" userId="92883efb215c37cf" providerId="LiveId" clId="{919260D9-4B5D-4CF4-8A1A-529B1C520D1E}" dt="2021-08-03T01:53:31.038" v="1384" actId="1076"/>
          <ac:picMkLst>
            <pc:docMk/>
            <pc:sldMk cId="2202539620" sldId="262"/>
            <ac:picMk id="9" creationId="{9488D995-D3D9-46B3-B9BF-FAF31CF574C3}"/>
          </ac:picMkLst>
        </pc:picChg>
        <pc:picChg chg="add mod modCrop">
          <ac:chgData name="hadi mohammadpour" userId="92883efb215c37cf" providerId="LiveId" clId="{919260D9-4B5D-4CF4-8A1A-529B1C520D1E}" dt="2021-08-03T01:53:31.038" v="1384" actId="1076"/>
          <ac:picMkLst>
            <pc:docMk/>
            <pc:sldMk cId="2202539620" sldId="262"/>
            <ac:picMk id="11" creationId="{CF535C5B-92E3-4763-9907-B71B5F6435A2}"/>
          </ac:picMkLst>
        </pc:picChg>
        <pc:picChg chg="add mod modCrop">
          <ac:chgData name="hadi mohammadpour" userId="92883efb215c37cf" providerId="LiveId" clId="{919260D9-4B5D-4CF4-8A1A-529B1C520D1E}" dt="2021-08-03T01:53:31.038" v="1384" actId="1076"/>
          <ac:picMkLst>
            <pc:docMk/>
            <pc:sldMk cId="2202539620" sldId="262"/>
            <ac:picMk id="13" creationId="{04D2EA65-3EDE-4C9B-9651-2174C7B2DA74}"/>
          </ac:picMkLst>
        </pc:picChg>
        <pc:picChg chg="add mod modCrop">
          <ac:chgData name="hadi mohammadpour" userId="92883efb215c37cf" providerId="LiveId" clId="{919260D9-4B5D-4CF4-8A1A-529B1C520D1E}" dt="2021-08-03T01:53:31.038" v="1384" actId="1076"/>
          <ac:picMkLst>
            <pc:docMk/>
            <pc:sldMk cId="2202539620" sldId="262"/>
            <ac:picMk id="15" creationId="{9BB3D96B-CEF3-48F1-B44A-C6E13F3B8107}"/>
          </ac:picMkLst>
        </pc:picChg>
        <pc:picChg chg="add mod modCrop">
          <ac:chgData name="hadi mohammadpour" userId="92883efb215c37cf" providerId="LiveId" clId="{919260D9-4B5D-4CF4-8A1A-529B1C520D1E}" dt="2021-08-03T01:53:31.038" v="1384" actId="1076"/>
          <ac:picMkLst>
            <pc:docMk/>
            <pc:sldMk cId="2202539620" sldId="262"/>
            <ac:picMk id="17" creationId="{B4DAEC96-D507-4144-91E3-2C7765741CFE}"/>
          </ac:picMkLst>
        </pc:picChg>
        <pc:picChg chg="add mod modCrop">
          <ac:chgData name="hadi mohammadpour" userId="92883efb215c37cf" providerId="LiveId" clId="{919260D9-4B5D-4CF4-8A1A-529B1C520D1E}" dt="2021-08-03T01:53:31.038" v="1384" actId="1076"/>
          <ac:picMkLst>
            <pc:docMk/>
            <pc:sldMk cId="2202539620" sldId="262"/>
            <ac:picMk id="19" creationId="{5F1E75B0-DDDC-4F4D-9257-FD6B929EB9B7}"/>
          </ac:picMkLst>
        </pc:picChg>
      </pc:sldChg>
      <pc:sldChg chg="addSp delSp modSp new add del mod ord chgLayout">
        <pc:chgData name="hadi mohammadpour" userId="92883efb215c37cf" providerId="LiveId" clId="{919260D9-4B5D-4CF4-8A1A-529B1C520D1E}" dt="2021-08-02T14:06:29.020" v="782" actId="47"/>
        <pc:sldMkLst>
          <pc:docMk/>
          <pc:sldMk cId="2384647005" sldId="262"/>
        </pc:sldMkLst>
        <pc:spChg chg="mod ord">
          <ac:chgData name="hadi mohammadpour" userId="92883efb215c37cf" providerId="LiveId" clId="{919260D9-4B5D-4CF4-8A1A-529B1C520D1E}" dt="2021-08-02T13:18:14.593" v="486" actId="700"/>
          <ac:spMkLst>
            <pc:docMk/>
            <pc:sldMk cId="2384647005" sldId="262"/>
            <ac:spMk id="2" creationId="{DE69253E-2E72-48E5-AD94-D969577DE645}"/>
          </ac:spMkLst>
        </pc:spChg>
        <pc:spChg chg="del">
          <ac:chgData name="hadi mohammadpour" userId="92883efb215c37cf" providerId="LiveId" clId="{919260D9-4B5D-4CF4-8A1A-529B1C520D1E}" dt="2021-08-02T13:16:33.750" v="463" actId="478"/>
          <ac:spMkLst>
            <pc:docMk/>
            <pc:sldMk cId="2384647005" sldId="262"/>
            <ac:spMk id="3" creationId="{ABC0F0D5-7D37-4B9E-A251-2BAF20CECC2A}"/>
          </ac:spMkLst>
        </pc:spChg>
        <pc:spChg chg="add mod ord">
          <ac:chgData name="hadi mohammadpour" userId="92883efb215c37cf" providerId="LiveId" clId="{919260D9-4B5D-4CF4-8A1A-529B1C520D1E}" dt="2021-08-02T14:03:28.788" v="630" actId="2711"/>
          <ac:spMkLst>
            <pc:docMk/>
            <pc:sldMk cId="2384647005" sldId="262"/>
            <ac:spMk id="9" creationId="{924E91E6-6CB7-4942-98B3-65F0B2422C43}"/>
          </ac:spMkLst>
        </pc:spChg>
        <pc:picChg chg="add del mod modCrop">
          <ac:chgData name="hadi mohammadpour" userId="92883efb215c37cf" providerId="LiveId" clId="{919260D9-4B5D-4CF4-8A1A-529B1C520D1E}" dt="2021-08-02T14:04:05.583" v="665" actId="21"/>
          <ac:picMkLst>
            <pc:docMk/>
            <pc:sldMk cId="2384647005" sldId="262"/>
            <ac:picMk id="5" creationId="{6F520C8B-B2FD-4156-8E71-DA23EBF6F775}"/>
          </ac:picMkLst>
        </pc:picChg>
        <pc:picChg chg="add del mod modCrop">
          <ac:chgData name="hadi mohammadpour" userId="92883efb215c37cf" providerId="LiveId" clId="{919260D9-4B5D-4CF4-8A1A-529B1C520D1E}" dt="2021-08-02T14:04:10.099" v="667" actId="21"/>
          <ac:picMkLst>
            <pc:docMk/>
            <pc:sldMk cId="2384647005" sldId="262"/>
            <ac:picMk id="7" creationId="{0CD84109-09BC-48B8-B47C-165337561638}"/>
          </ac:picMkLst>
        </pc:picChg>
        <pc:picChg chg="add del mod">
          <ac:chgData name="hadi mohammadpour" userId="92883efb215c37cf" providerId="LiveId" clId="{919260D9-4B5D-4CF4-8A1A-529B1C520D1E}" dt="2021-08-02T14:05:32.404" v="777" actId="21"/>
          <ac:picMkLst>
            <pc:docMk/>
            <pc:sldMk cId="2384647005" sldId="262"/>
            <ac:picMk id="8" creationId="{00366477-3691-475D-9C61-04D8D7272A16}"/>
          </ac:picMkLst>
        </pc:picChg>
      </pc:sldChg>
      <pc:sldChg chg="addSp modSp new mod">
        <pc:chgData name="hadi mohammadpour" userId="92883efb215c37cf" providerId="LiveId" clId="{919260D9-4B5D-4CF4-8A1A-529B1C520D1E}" dt="2021-08-03T12:42:29.530" v="2110" actId="113"/>
        <pc:sldMkLst>
          <pc:docMk/>
          <pc:sldMk cId="3240717325" sldId="263"/>
        </pc:sldMkLst>
        <pc:spChg chg="mod">
          <ac:chgData name="hadi mohammadpour" userId="92883efb215c37cf" providerId="LiveId" clId="{919260D9-4B5D-4CF4-8A1A-529B1C520D1E}" dt="2021-08-03T12:35:09.749" v="1810" actId="122"/>
          <ac:spMkLst>
            <pc:docMk/>
            <pc:sldMk cId="3240717325" sldId="263"/>
            <ac:spMk id="2" creationId="{839AC13B-EBC0-43BB-8CFB-B96810F91E31}"/>
          </ac:spMkLst>
        </pc:spChg>
        <pc:spChg chg="mod">
          <ac:chgData name="hadi mohammadpour" userId="92883efb215c37cf" providerId="LiveId" clId="{919260D9-4B5D-4CF4-8A1A-529B1C520D1E}" dt="2021-08-03T12:42:29.530" v="2110" actId="113"/>
          <ac:spMkLst>
            <pc:docMk/>
            <pc:sldMk cId="3240717325" sldId="263"/>
            <ac:spMk id="3" creationId="{FB151E65-86D1-4D3C-BF2D-FFED99602FE2}"/>
          </ac:spMkLst>
        </pc:spChg>
        <pc:picChg chg="add mod">
          <ac:chgData name="hadi mohammadpour" userId="92883efb215c37cf" providerId="LiveId" clId="{919260D9-4B5D-4CF4-8A1A-529B1C520D1E}" dt="2021-08-03T12:42:18.463" v="2108" actId="1076"/>
          <ac:picMkLst>
            <pc:docMk/>
            <pc:sldMk cId="3240717325" sldId="263"/>
            <ac:picMk id="4" creationId="{39615BF1-9F97-412C-B331-43F7B0FE704C}"/>
          </ac:picMkLst>
        </pc:picChg>
      </pc:sldChg>
      <pc:sldChg chg="addSp delSp modSp new mod modClrScheme chgLayout">
        <pc:chgData name="hadi mohammadpour" userId="92883efb215c37cf" providerId="LiveId" clId="{919260D9-4B5D-4CF4-8A1A-529B1C520D1E}" dt="2021-08-03T19:57:27.691" v="6715" actId="20577"/>
        <pc:sldMkLst>
          <pc:docMk/>
          <pc:sldMk cId="745919180" sldId="264"/>
        </pc:sldMkLst>
        <pc:spChg chg="del mod ord">
          <ac:chgData name="hadi mohammadpour" userId="92883efb215c37cf" providerId="LiveId" clId="{919260D9-4B5D-4CF4-8A1A-529B1C520D1E}" dt="2021-08-03T15:34:26.899" v="2306" actId="700"/>
          <ac:spMkLst>
            <pc:docMk/>
            <pc:sldMk cId="745919180" sldId="264"/>
            <ac:spMk id="2" creationId="{EFB9AC48-A282-4556-9868-D04351FA09C6}"/>
          </ac:spMkLst>
        </pc:spChg>
        <pc:spChg chg="del mod ord">
          <ac:chgData name="hadi mohammadpour" userId="92883efb215c37cf" providerId="LiveId" clId="{919260D9-4B5D-4CF4-8A1A-529B1C520D1E}" dt="2021-08-03T15:34:26.899" v="2306" actId="700"/>
          <ac:spMkLst>
            <pc:docMk/>
            <pc:sldMk cId="745919180" sldId="264"/>
            <ac:spMk id="3" creationId="{0379C513-247C-42E7-9177-65739BBD0A90}"/>
          </ac:spMkLst>
        </pc:spChg>
        <pc:spChg chg="add mod ord">
          <ac:chgData name="hadi mohammadpour" userId="92883efb215c37cf" providerId="LiveId" clId="{919260D9-4B5D-4CF4-8A1A-529B1C520D1E}" dt="2021-08-03T19:43:20.624" v="6214" actId="20577"/>
          <ac:spMkLst>
            <pc:docMk/>
            <pc:sldMk cId="745919180" sldId="264"/>
            <ac:spMk id="4" creationId="{4F564521-2DFE-4642-A321-2D03F4F41B4E}"/>
          </ac:spMkLst>
        </pc:spChg>
        <pc:spChg chg="add del mod ord">
          <ac:chgData name="hadi mohammadpour" userId="92883efb215c37cf" providerId="LiveId" clId="{919260D9-4B5D-4CF4-8A1A-529B1C520D1E}" dt="2021-08-03T15:34:33.227" v="2313" actId="22"/>
          <ac:spMkLst>
            <pc:docMk/>
            <pc:sldMk cId="745919180" sldId="264"/>
            <ac:spMk id="5" creationId="{60E56641-E731-4F26-A735-E40AD7E02810}"/>
          </ac:spMkLst>
        </pc:spChg>
        <pc:spChg chg="add del mod ord">
          <ac:chgData name="hadi mohammadpour" userId="92883efb215c37cf" providerId="LiveId" clId="{919260D9-4B5D-4CF4-8A1A-529B1C520D1E}" dt="2021-08-03T19:57:27.691" v="6715" actId="20577"/>
          <ac:spMkLst>
            <pc:docMk/>
            <pc:sldMk cId="745919180" sldId="264"/>
            <ac:spMk id="6" creationId="{1D325F5C-E101-4558-B49A-4E93A1E7F6CA}"/>
          </ac:spMkLst>
        </pc:spChg>
        <pc:picChg chg="add del mod ord">
          <ac:chgData name="hadi mohammadpour" userId="92883efb215c37cf" providerId="LiveId" clId="{919260D9-4B5D-4CF4-8A1A-529B1C520D1E}" dt="2021-08-03T15:34:32.036" v="2312" actId="22"/>
          <ac:picMkLst>
            <pc:docMk/>
            <pc:sldMk cId="745919180" sldId="264"/>
            <ac:picMk id="8" creationId="{EA879FF1-1A44-42FD-87E4-14CCF9C41E8F}"/>
          </ac:picMkLst>
        </pc:picChg>
        <pc:picChg chg="add mod ord modCrop">
          <ac:chgData name="hadi mohammadpour" userId="92883efb215c37cf" providerId="LiveId" clId="{919260D9-4B5D-4CF4-8A1A-529B1C520D1E}" dt="2021-08-03T15:35:04.444" v="2332" actId="1076"/>
          <ac:picMkLst>
            <pc:docMk/>
            <pc:sldMk cId="745919180" sldId="264"/>
            <ac:picMk id="10" creationId="{0CF30855-CAD9-459B-A69E-BB47246B04CB}"/>
          </ac:picMkLst>
        </pc:picChg>
      </pc:sldChg>
      <pc:sldChg chg="addSp delSp modSp new mod ord modClrScheme chgLayout">
        <pc:chgData name="hadi mohammadpour" userId="92883efb215c37cf" providerId="LiveId" clId="{919260D9-4B5D-4CF4-8A1A-529B1C520D1E}" dt="2021-08-03T20:49:24.090" v="8437" actId="20577"/>
        <pc:sldMkLst>
          <pc:docMk/>
          <pc:sldMk cId="3940038922" sldId="265"/>
        </pc:sldMkLst>
        <pc:spChg chg="mod ord">
          <ac:chgData name="hadi mohammadpour" userId="92883efb215c37cf" providerId="LiveId" clId="{919260D9-4B5D-4CF4-8A1A-529B1C520D1E}" dt="2021-08-03T19:43:13.865" v="6213" actId="20577"/>
          <ac:spMkLst>
            <pc:docMk/>
            <pc:sldMk cId="3940038922" sldId="265"/>
            <ac:spMk id="2" creationId="{59BB4A87-A0EA-451A-BF3F-65FEA367B228}"/>
          </ac:spMkLst>
        </pc:spChg>
        <pc:spChg chg="del mod ord">
          <ac:chgData name="hadi mohammadpour" userId="92883efb215c37cf" providerId="LiveId" clId="{919260D9-4B5D-4CF4-8A1A-529B1C520D1E}" dt="2021-08-03T15:42:46.434" v="2875" actId="700"/>
          <ac:spMkLst>
            <pc:docMk/>
            <pc:sldMk cId="3940038922" sldId="265"/>
            <ac:spMk id="3" creationId="{9B31E744-EC57-4BB3-87E2-0961CDA553DC}"/>
          </ac:spMkLst>
        </pc:spChg>
        <pc:spChg chg="add del mod ord">
          <ac:chgData name="hadi mohammadpour" userId="92883efb215c37cf" providerId="LiveId" clId="{919260D9-4B5D-4CF4-8A1A-529B1C520D1E}" dt="2021-08-03T15:43:54.965" v="2878" actId="22"/>
          <ac:spMkLst>
            <pc:docMk/>
            <pc:sldMk cId="3940038922" sldId="265"/>
            <ac:spMk id="4" creationId="{261EB992-2D73-436C-9EBA-026B056ED08D}"/>
          </ac:spMkLst>
        </pc:spChg>
        <pc:spChg chg="add mod ord">
          <ac:chgData name="hadi mohammadpour" userId="92883efb215c37cf" providerId="LiveId" clId="{919260D9-4B5D-4CF4-8A1A-529B1C520D1E}" dt="2021-08-03T20:49:24.090" v="8437" actId="20577"/>
          <ac:spMkLst>
            <pc:docMk/>
            <pc:sldMk cId="3940038922" sldId="265"/>
            <ac:spMk id="5" creationId="{C421C32F-6D7A-4740-B5CB-2701F59ACA5E}"/>
          </ac:spMkLst>
        </pc:spChg>
        <pc:spChg chg="add del">
          <ac:chgData name="hadi mohammadpour" userId="92883efb215c37cf" providerId="LiveId" clId="{919260D9-4B5D-4CF4-8A1A-529B1C520D1E}" dt="2021-08-03T20:30:52.219" v="7606" actId="22"/>
          <ac:spMkLst>
            <pc:docMk/>
            <pc:sldMk cId="3940038922" sldId="265"/>
            <ac:spMk id="6" creationId="{879F62AE-3391-45DA-8889-3A513DC6D5CF}"/>
          </ac:spMkLst>
        </pc:spChg>
        <pc:spChg chg="add del mod">
          <ac:chgData name="hadi mohammadpour" userId="92883efb215c37cf" providerId="LiveId" clId="{919260D9-4B5D-4CF4-8A1A-529B1C520D1E}" dt="2021-08-03T20:31:51.441" v="7635" actId="47"/>
          <ac:spMkLst>
            <pc:docMk/>
            <pc:sldMk cId="3940038922" sldId="265"/>
            <ac:spMk id="8" creationId="{4357BE48-2D7A-4316-9A41-9F374E91928D}"/>
          </ac:spMkLst>
        </pc:spChg>
        <pc:spChg chg="add del mod">
          <ac:chgData name="hadi mohammadpour" userId="92883efb215c37cf" providerId="LiveId" clId="{919260D9-4B5D-4CF4-8A1A-529B1C520D1E}" dt="2021-08-03T15:44:26.920" v="2886"/>
          <ac:spMkLst>
            <pc:docMk/>
            <pc:sldMk cId="3940038922" sldId="265"/>
            <ac:spMk id="11" creationId="{B297E93D-F4A1-46C3-B2A4-54ECDEFB383A}"/>
          </ac:spMkLst>
        </pc:spChg>
        <pc:picChg chg="add del">
          <ac:chgData name="hadi mohammadpour" userId="92883efb215c37cf" providerId="LiveId" clId="{919260D9-4B5D-4CF4-8A1A-529B1C520D1E}" dt="2021-08-03T15:43:53.956" v="2877" actId="22"/>
          <ac:picMkLst>
            <pc:docMk/>
            <pc:sldMk cId="3940038922" sldId="265"/>
            <ac:picMk id="7" creationId="{491299D9-1E7F-42BA-BB57-E1E124DAD626}"/>
          </ac:picMkLst>
        </pc:picChg>
        <pc:picChg chg="add del mod ord modCrop">
          <ac:chgData name="hadi mohammadpour" userId="92883efb215c37cf" providerId="LiveId" clId="{919260D9-4B5D-4CF4-8A1A-529B1C520D1E}" dt="2021-08-03T15:44:25.028" v="2885" actId="21"/>
          <ac:picMkLst>
            <pc:docMk/>
            <pc:sldMk cId="3940038922" sldId="265"/>
            <ac:picMk id="9" creationId="{43438404-C9E2-4B72-B000-1450DB419692}"/>
          </ac:picMkLst>
        </pc:picChg>
        <pc:picChg chg="add mod">
          <ac:chgData name="hadi mohammadpour" userId="92883efb215c37cf" providerId="LiveId" clId="{919260D9-4B5D-4CF4-8A1A-529B1C520D1E}" dt="2021-08-03T15:44:34.320" v="2887" actId="14100"/>
          <ac:picMkLst>
            <pc:docMk/>
            <pc:sldMk cId="3940038922" sldId="265"/>
            <ac:picMk id="12" creationId="{2432E9A8-262D-4075-B45F-F5173BA9B76D}"/>
          </ac:picMkLst>
        </pc:picChg>
      </pc:sldChg>
      <pc:sldChg chg="addSp delSp modSp new mod ord modClrScheme chgLayout">
        <pc:chgData name="hadi mohammadpour" userId="92883efb215c37cf" providerId="LiveId" clId="{919260D9-4B5D-4CF4-8A1A-529B1C520D1E}" dt="2021-08-03T20:49:37.576" v="8439"/>
        <pc:sldMkLst>
          <pc:docMk/>
          <pc:sldMk cId="4279505368" sldId="266"/>
        </pc:sldMkLst>
        <pc:spChg chg="mod ord">
          <ac:chgData name="hadi mohammadpour" userId="92883efb215c37cf" providerId="LiveId" clId="{919260D9-4B5D-4CF4-8A1A-529B1C520D1E}" dt="2021-08-03T19:43:10.943" v="6212" actId="20577"/>
          <ac:spMkLst>
            <pc:docMk/>
            <pc:sldMk cId="4279505368" sldId="266"/>
            <ac:spMk id="2" creationId="{F7B8F14E-D240-4699-AC0A-3B3917C8D20C}"/>
          </ac:spMkLst>
        </pc:spChg>
        <pc:spChg chg="mod ord">
          <ac:chgData name="hadi mohammadpour" userId="92883efb215c37cf" providerId="LiveId" clId="{919260D9-4B5D-4CF4-8A1A-529B1C520D1E}" dt="2021-08-03T20:47:31.418" v="8423" actId="20577"/>
          <ac:spMkLst>
            <pc:docMk/>
            <pc:sldMk cId="4279505368" sldId="266"/>
            <ac:spMk id="3" creationId="{15707803-F262-4992-92A7-E843A3A822E1}"/>
          </ac:spMkLst>
        </pc:spChg>
        <pc:spChg chg="del mod">
          <ac:chgData name="hadi mohammadpour" userId="92883efb215c37cf" providerId="LiveId" clId="{919260D9-4B5D-4CF4-8A1A-529B1C520D1E}" dt="2021-08-03T16:35:21.657" v="4359" actId="700"/>
          <ac:spMkLst>
            <pc:docMk/>
            <pc:sldMk cId="4279505368" sldId="266"/>
            <ac:spMk id="4" creationId="{18BA0FD5-9186-42EA-89C8-CCDAE23B7302}"/>
          </ac:spMkLst>
        </pc:spChg>
        <pc:picChg chg="add mod">
          <ac:chgData name="hadi mohammadpour" userId="92883efb215c37cf" providerId="LiveId" clId="{919260D9-4B5D-4CF4-8A1A-529B1C520D1E}" dt="2021-08-03T20:25:07.936" v="7544" actId="1076"/>
          <ac:picMkLst>
            <pc:docMk/>
            <pc:sldMk cId="4279505368" sldId="266"/>
            <ac:picMk id="6" creationId="{A388AD6A-187D-413C-A590-C70C2093BE0E}"/>
          </ac:picMkLst>
        </pc:picChg>
      </pc:sldChg>
      <pc:sldChg chg="new del">
        <pc:chgData name="hadi mohammadpour" userId="92883efb215c37cf" providerId="LiveId" clId="{919260D9-4B5D-4CF4-8A1A-529B1C520D1E}" dt="2021-08-03T16:54:10.856" v="5389" actId="47"/>
        <pc:sldMkLst>
          <pc:docMk/>
          <pc:sldMk cId="2742205348" sldId="267"/>
        </pc:sldMkLst>
      </pc:sldChg>
      <pc:sldChg chg="addSp delSp modSp new mod">
        <pc:chgData name="hadi mohammadpour" userId="92883efb215c37cf" providerId="LiveId" clId="{919260D9-4B5D-4CF4-8A1A-529B1C520D1E}" dt="2021-08-03T20:46:45.039" v="8419"/>
        <pc:sldMkLst>
          <pc:docMk/>
          <pc:sldMk cId="3608475197" sldId="267"/>
        </pc:sldMkLst>
        <pc:spChg chg="mod">
          <ac:chgData name="hadi mohammadpour" userId="92883efb215c37cf" providerId="LiveId" clId="{919260D9-4B5D-4CF4-8A1A-529B1C520D1E}" dt="2021-08-03T19:43:05.345" v="6211" actId="20577"/>
          <ac:spMkLst>
            <pc:docMk/>
            <pc:sldMk cId="3608475197" sldId="267"/>
            <ac:spMk id="2" creationId="{D82B787D-E669-466B-9C21-2E50B3F4E7FB}"/>
          </ac:spMkLst>
        </pc:spChg>
        <pc:spChg chg="del mod">
          <ac:chgData name="hadi mohammadpour" userId="92883efb215c37cf" providerId="LiveId" clId="{919260D9-4B5D-4CF4-8A1A-529B1C520D1E}" dt="2021-08-03T19:43:52.511" v="6230"/>
          <ac:spMkLst>
            <pc:docMk/>
            <pc:sldMk cId="3608475197" sldId="267"/>
            <ac:spMk id="3" creationId="{0A495752-7389-4B10-95C1-4873499B1D1D}"/>
          </ac:spMkLst>
        </pc:spChg>
        <pc:spChg chg="add mod">
          <ac:chgData name="hadi mohammadpour" userId="92883efb215c37cf" providerId="LiveId" clId="{919260D9-4B5D-4CF4-8A1A-529B1C520D1E}" dt="2021-08-03T20:46:45.039" v="8419"/>
          <ac:spMkLst>
            <pc:docMk/>
            <pc:sldMk cId="3608475197" sldId="267"/>
            <ac:spMk id="4" creationId="{594FB641-D4AA-4A44-BF18-3B94C9E3C22C}"/>
          </ac:spMkLst>
        </pc:spChg>
      </pc:sldChg>
      <pc:sldChg chg="modSp new del mod">
        <pc:chgData name="hadi mohammadpour" userId="92883efb215c37cf" providerId="LiveId" clId="{919260D9-4B5D-4CF4-8A1A-529B1C520D1E}" dt="2021-08-03T20:28:52.141" v="7573" actId="47"/>
        <pc:sldMkLst>
          <pc:docMk/>
          <pc:sldMk cId="4174642639" sldId="268"/>
        </pc:sldMkLst>
        <pc:spChg chg="mod">
          <ac:chgData name="hadi mohammadpour" userId="92883efb215c37cf" providerId="LiveId" clId="{919260D9-4B5D-4CF4-8A1A-529B1C520D1E}" dt="2021-08-03T20:20:53.572" v="7483" actId="122"/>
          <ac:spMkLst>
            <pc:docMk/>
            <pc:sldMk cId="4174642639" sldId="268"/>
            <ac:spMk id="2" creationId="{90436F8F-ABE4-4EE6-A625-5BC33B2E5864}"/>
          </ac:spMkLst>
        </pc:spChg>
        <pc:spChg chg="mod">
          <ac:chgData name="hadi mohammadpour" userId="92883efb215c37cf" providerId="LiveId" clId="{919260D9-4B5D-4CF4-8A1A-529B1C520D1E}" dt="2021-08-03T20:28:50.454" v="7572" actId="21"/>
          <ac:spMkLst>
            <pc:docMk/>
            <pc:sldMk cId="4174642639" sldId="268"/>
            <ac:spMk id="3" creationId="{3FA4418A-FCB0-48BA-853A-FF5E8F4D3AC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6CA495-7353-4C63-8FEC-E2D9093A9014}" type="datetimeFigureOut">
              <a:rPr lang="en-CA" smtClean="0"/>
              <a:t>2021-08-03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271F07A-0C5D-4B76-9C48-8E9819C3FD00}"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5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CA495-7353-4C63-8FEC-E2D9093A9014}" type="datetimeFigureOut">
              <a:rPr lang="en-CA" smtClean="0"/>
              <a:t>2021-08-03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972978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CA495-7353-4C63-8FEC-E2D9093A9014}" type="datetimeFigureOut">
              <a:rPr lang="en-CA" smtClean="0"/>
              <a:t>2021-08-03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274862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CA495-7353-4C63-8FEC-E2D9093A9014}" type="datetimeFigureOut">
              <a:rPr lang="en-CA" smtClean="0"/>
              <a:t>2021-08-03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52664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CA495-7353-4C63-8FEC-E2D9093A9014}" type="datetimeFigureOut">
              <a:rPr lang="en-CA" smtClean="0"/>
              <a:t>2021-08-03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271F07A-0C5D-4B76-9C48-8E9819C3FD00}"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6CA495-7353-4C63-8FEC-E2D9093A9014}" type="datetimeFigureOut">
              <a:rPr lang="en-CA" smtClean="0"/>
              <a:t>2021-08-03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241349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6CA495-7353-4C63-8FEC-E2D9093A9014}" type="datetimeFigureOut">
              <a:rPr lang="en-CA" smtClean="0"/>
              <a:t>2021-08-03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59329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6CA495-7353-4C63-8FEC-E2D9093A9014}" type="datetimeFigureOut">
              <a:rPr lang="en-CA" smtClean="0"/>
              <a:t>2021-08-03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327353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6CA495-7353-4C63-8FEC-E2D9093A9014}" type="datetimeFigureOut">
              <a:rPr lang="en-CA" smtClean="0"/>
              <a:t>2021-08-03</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23379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46CA495-7353-4C63-8FEC-E2D9093A9014}" type="datetimeFigureOut">
              <a:rPr lang="en-CA" smtClean="0"/>
              <a:t>2021-08-03</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271F07A-0C5D-4B76-9C48-8E9819C3FD00}" type="slidenum">
              <a:rPr lang="en-CA" smtClean="0"/>
              <a:t>‹#›</a:t>
            </a:fld>
            <a:endParaRPr lang="en-CA"/>
          </a:p>
        </p:txBody>
      </p:sp>
    </p:spTree>
    <p:extLst>
      <p:ext uri="{BB962C8B-B14F-4D97-AF65-F5344CB8AC3E}">
        <p14:creationId xmlns:p14="http://schemas.microsoft.com/office/powerpoint/2010/main" val="163990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A495-7353-4C63-8FEC-E2D9093A9014}" type="datetimeFigureOut">
              <a:rPr lang="en-CA" smtClean="0"/>
              <a:t>2021-08-03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271F07A-0C5D-4B76-9C48-8E9819C3FD00}" type="slidenum">
              <a:rPr lang="en-CA" smtClean="0"/>
              <a:t>‹#›</a:t>
            </a:fld>
            <a:endParaRPr lang="en-CA"/>
          </a:p>
        </p:txBody>
      </p:sp>
    </p:spTree>
    <p:extLst>
      <p:ext uri="{BB962C8B-B14F-4D97-AF65-F5344CB8AC3E}">
        <p14:creationId xmlns:p14="http://schemas.microsoft.com/office/powerpoint/2010/main" val="60834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6CA495-7353-4C63-8FEC-E2D9093A9014}" type="datetimeFigureOut">
              <a:rPr lang="en-CA" smtClean="0"/>
              <a:t>2021-08-03</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271F07A-0C5D-4B76-9C48-8E9819C3FD00}"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369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5.wdp"/><Relationship Id="rId3" Type="http://schemas.openxmlformats.org/officeDocument/2006/relationships/image" Target="../media/image22.png"/><Relationship Id="rId7" Type="http://schemas.microsoft.com/office/2007/relationships/hdphoto" Target="../media/hdphoto2.wdp"/><Relationship Id="rId12"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3.png"/><Relationship Id="rId10" Type="http://schemas.openxmlformats.org/officeDocument/2006/relationships/image" Target="../media/image26.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72EB-D55C-42DB-A445-FD3705F63927}"/>
              </a:ext>
            </a:extLst>
          </p:cNvPr>
          <p:cNvSpPr>
            <a:spLocks noGrp="1"/>
          </p:cNvSpPr>
          <p:nvPr>
            <p:ph type="ctrTitle"/>
          </p:nvPr>
        </p:nvSpPr>
        <p:spPr/>
        <p:txBody>
          <a:bodyPr>
            <a:normAutofit/>
          </a:bodyPr>
          <a:lstStyle/>
          <a:p>
            <a:pPr algn="ctr"/>
            <a:r>
              <a:rPr lang="en-US" sz="6000" dirty="0"/>
              <a:t>Low-Light Image Enhancement</a:t>
            </a:r>
            <a:endParaRPr lang="en-CA" sz="6000" dirty="0"/>
          </a:p>
        </p:txBody>
      </p:sp>
      <p:sp>
        <p:nvSpPr>
          <p:cNvPr id="3" name="Subtitle 2">
            <a:extLst>
              <a:ext uri="{FF2B5EF4-FFF2-40B4-BE49-F238E27FC236}">
                <a16:creationId xmlns:a16="http://schemas.microsoft.com/office/drawing/2014/main" id="{42B4678F-E922-498C-9C47-CADDE0441AD6}"/>
              </a:ext>
            </a:extLst>
          </p:cNvPr>
          <p:cNvSpPr>
            <a:spLocks noGrp="1"/>
          </p:cNvSpPr>
          <p:nvPr>
            <p:ph type="subTitle" idx="1"/>
          </p:nvPr>
        </p:nvSpPr>
        <p:spPr/>
        <p:txBody>
          <a:bodyPr>
            <a:normAutofit/>
          </a:bodyPr>
          <a:lstStyle/>
          <a:p>
            <a:pPr algn="ctr"/>
            <a:r>
              <a:rPr lang="en-US" sz="1800" dirty="0"/>
              <a:t>Completed by:</a:t>
            </a:r>
          </a:p>
          <a:p>
            <a:pPr algn="ctr"/>
            <a:r>
              <a:rPr lang="en-US" sz="1800" b="1" dirty="0"/>
              <a:t>Hadi Mohammadpour</a:t>
            </a:r>
            <a:endParaRPr lang="en-CA" sz="1800" b="1" dirty="0"/>
          </a:p>
        </p:txBody>
      </p:sp>
      <p:pic>
        <p:nvPicPr>
          <p:cNvPr id="5" name="Picture 4" descr="A picture containing text&#10;&#10;Description automatically generated">
            <a:extLst>
              <a:ext uri="{FF2B5EF4-FFF2-40B4-BE49-F238E27FC236}">
                <a16:creationId xmlns:a16="http://schemas.microsoft.com/office/drawing/2014/main" id="{68249DCD-4E7F-40FE-A2B3-C0387C263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758952"/>
            <a:ext cx="1459484" cy="867707"/>
          </a:xfrm>
          <a:prstGeom prst="rect">
            <a:avLst/>
          </a:prstGeom>
        </p:spPr>
      </p:pic>
      <p:sp>
        <p:nvSpPr>
          <p:cNvPr id="6" name="Subtitle 2">
            <a:extLst>
              <a:ext uri="{FF2B5EF4-FFF2-40B4-BE49-F238E27FC236}">
                <a16:creationId xmlns:a16="http://schemas.microsoft.com/office/drawing/2014/main" id="{089AE0B6-6227-4CE0-850A-2DC3A6510A30}"/>
              </a:ext>
            </a:extLst>
          </p:cNvPr>
          <p:cNvSpPr txBox="1">
            <a:spLocks/>
          </p:cNvSpPr>
          <p:nvPr/>
        </p:nvSpPr>
        <p:spPr>
          <a:xfrm>
            <a:off x="2556764" y="798238"/>
            <a:ext cx="3408003" cy="66649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400" cap="none" spc="0" dirty="0">
                <a:ln w="0"/>
                <a:solidFill>
                  <a:schemeClr val="tx1"/>
                </a:solidFill>
                <a:effectLst>
                  <a:outerShdw blurRad="38100" dist="19050" dir="2700000" algn="tl" rotWithShape="0">
                    <a:schemeClr val="dk1">
                      <a:alpha val="40000"/>
                    </a:schemeClr>
                  </a:outerShdw>
                </a:effectLst>
              </a:rPr>
              <a:t>ENGI 9804 – Image processing &amp; Applications</a:t>
            </a:r>
          </a:p>
          <a:p>
            <a:r>
              <a:rPr lang="en-US" sz="1400" cap="none" spc="0" dirty="0">
                <a:ln w="0"/>
                <a:solidFill>
                  <a:schemeClr val="tx1"/>
                </a:solidFill>
                <a:effectLst>
                  <a:outerShdw blurRad="38100" dist="19050" dir="2700000" algn="tl" rotWithShape="0">
                    <a:schemeClr val="dk1">
                      <a:alpha val="40000"/>
                    </a:schemeClr>
                  </a:outerShdw>
                </a:effectLst>
              </a:rPr>
              <a:t>Instructor: Dr. Stephen Czarnuch</a:t>
            </a:r>
            <a:endParaRPr lang="en-CA" sz="18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2459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68B3-97F0-4896-B538-FB7F33406F4C}"/>
              </a:ext>
            </a:extLst>
          </p:cNvPr>
          <p:cNvSpPr>
            <a:spLocks noGrp="1"/>
          </p:cNvSpPr>
          <p:nvPr>
            <p:ph type="title"/>
          </p:nvPr>
        </p:nvSpPr>
        <p:spPr/>
        <p:txBody>
          <a:bodyPr>
            <a:normAutofit/>
          </a:bodyPr>
          <a:lstStyle/>
          <a:p>
            <a:pPr algn="ctr"/>
            <a:r>
              <a:rPr lang="en-CA" sz="3600" dirty="0"/>
              <a:t>Resulted images from refined illumination map</a:t>
            </a:r>
            <a:br>
              <a:rPr lang="en-CA" sz="3600" dirty="0"/>
            </a:br>
            <a:r>
              <a:rPr kumimoji="0" lang="en-CA" sz="24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(Step 2)</a:t>
            </a:r>
            <a:endParaRPr lang="en-CA" sz="3600" dirty="0"/>
          </a:p>
        </p:txBody>
      </p:sp>
      <p:pic>
        <p:nvPicPr>
          <p:cNvPr id="5" name="Content Placeholder 4" descr="A picture containing text&#10;&#10;Description automatically generated">
            <a:extLst>
              <a:ext uri="{FF2B5EF4-FFF2-40B4-BE49-F238E27FC236}">
                <a16:creationId xmlns:a16="http://schemas.microsoft.com/office/drawing/2014/main" id="{B09E9F75-E33B-471C-B70B-CB5B116D54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44" t="5766" r="15524" b="17017"/>
          <a:stretch/>
        </p:blipFill>
        <p:spPr>
          <a:xfrm>
            <a:off x="2538599" y="2111175"/>
            <a:ext cx="1463576" cy="1371600"/>
          </a:xfrm>
        </p:spPr>
      </p:pic>
      <p:pic>
        <p:nvPicPr>
          <p:cNvPr id="7" name="Picture 6" descr="A picture containing text&#10;&#10;Description automatically generated">
            <a:extLst>
              <a:ext uri="{FF2B5EF4-FFF2-40B4-BE49-F238E27FC236}">
                <a16:creationId xmlns:a16="http://schemas.microsoft.com/office/drawing/2014/main" id="{B1124A3F-241A-4AEB-977C-42BA4C152881}"/>
              </a:ext>
            </a:extLst>
          </p:cNvPr>
          <p:cNvPicPr>
            <a:picLocks noChangeAspect="1"/>
          </p:cNvPicPr>
          <p:nvPr/>
        </p:nvPicPr>
        <p:blipFill rotWithShape="1">
          <a:blip r:embed="rId3">
            <a:extLst>
              <a:ext uri="{28A0092B-C50C-407E-A947-70E740481C1C}">
                <a14:useLocalDpi xmlns:a14="http://schemas.microsoft.com/office/drawing/2010/main" val="0"/>
              </a:ext>
            </a:extLst>
          </a:blip>
          <a:srcRect l="24241" t="8067" r="23529" b="24611"/>
          <a:stretch/>
        </p:blipFill>
        <p:spPr>
          <a:xfrm>
            <a:off x="4445475" y="2111175"/>
            <a:ext cx="1224762" cy="1371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488D995-D3D9-46B3-B9BF-FAF31CF574C3}"/>
              </a:ext>
            </a:extLst>
          </p:cNvPr>
          <p:cNvPicPr>
            <a:picLocks noChangeAspect="1"/>
          </p:cNvPicPr>
          <p:nvPr/>
        </p:nvPicPr>
        <p:blipFill rotWithShape="1">
          <a:blip r:embed="rId4">
            <a:extLst>
              <a:ext uri="{28A0092B-C50C-407E-A947-70E740481C1C}">
                <a14:useLocalDpi xmlns:a14="http://schemas.microsoft.com/office/drawing/2010/main" val="0"/>
              </a:ext>
            </a:extLst>
          </a:blip>
          <a:srcRect l="21734" t="7296" r="21094" b="20666"/>
          <a:stretch/>
        </p:blipFill>
        <p:spPr>
          <a:xfrm>
            <a:off x="6110821" y="2111175"/>
            <a:ext cx="1223763" cy="1371600"/>
          </a:xfrm>
          <a:prstGeom prst="rect">
            <a:avLst/>
          </a:prstGeom>
        </p:spPr>
      </p:pic>
      <p:pic>
        <p:nvPicPr>
          <p:cNvPr id="11" name="Picture 10" descr="Diagram&#10;&#10;Description automatically generated">
            <a:extLst>
              <a:ext uri="{FF2B5EF4-FFF2-40B4-BE49-F238E27FC236}">
                <a16:creationId xmlns:a16="http://schemas.microsoft.com/office/drawing/2014/main" id="{CF535C5B-92E3-4763-9907-B71B5F6435A2}"/>
              </a:ext>
            </a:extLst>
          </p:cNvPr>
          <p:cNvPicPr>
            <a:picLocks noChangeAspect="1"/>
          </p:cNvPicPr>
          <p:nvPr/>
        </p:nvPicPr>
        <p:blipFill rotWithShape="1">
          <a:blip r:embed="rId5">
            <a:extLst>
              <a:ext uri="{28A0092B-C50C-407E-A947-70E740481C1C}">
                <a14:useLocalDpi xmlns:a14="http://schemas.microsoft.com/office/drawing/2010/main" val="0"/>
              </a:ext>
            </a:extLst>
          </a:blip>
          <a:srcRect l="12127" t="5121" r="12127" b="14694"/>
          <a:stretch/>
        </p:blipFill>
        <p:spPr>
          <a:xfrm>
            <a:off x="7775168" y="2072229"/>
            <a:ext cx="1803318" cy="1371600"/>
          </a:xfrm>
          <a:prstGeom prst="rect">
            <a:avLst/>
          </a:prstGeom>
        </p:spPr>
      </p:pic>
      <p:pic>
        <p:nvPicPr>
          <p:cNvPr id="13" name="Picture 12" descr="A picture containing colorful&#10;&#10;Description automatically generated">
            <a:extLst>
              <a:ext uri="{FF2B5EF4-FFF2-40B4-BE49-F238E27FC236}">
                <a16:creationId xmlns:a16="http://schemas.microsoft.com/office/drawing/2014/main" id="{04D2EA65-3EDE-4C9B-9651-2174C7B2DA74}"/>
              </a:ext>
            </a:extLst>
          </p:cNvPr>
          <p:cNvPicPr>
            <a:picLocks noChangeAspect="1"/>
          </p:cNvPicPr>
          <p:nvPr/>
        </p:nvPicPr>
        <p:blipFill rotWithShape="1">
          <a:blip r:embed="rId6">
            <a:extLst>
              <a:ext uri="{28A0092B-C50C-407E-A947-70E740481C1C}">
                <a14:useLocalDpi xmlns:a14="http://schemas.microsoft.com/office/drawing/2010/main" val="0"/>
              </a:ext>
            </a:extLst>
          </a:blip>
          <a:srcRect l="18697" t="7973" r="18697" b="23388"/>
          <a:stretch/>
        </p:blipFill>
        <p:spPr>
          <a:xfrm>
            <a:off x="2109880" y="3749041"/>
            <a:ext cx="1809345" cy="1371600"/>
          </a:xfrm>
          <a:prstGeom prst="rect">
            <a:avLst/>
          </a:prstGeom>
        </p:spPr>
      </p:pic>
      <p:pic>
        <p:nvPicPr>
          <p:cNvPr id="15" name="Picture 14" descr="A picture containing text, vegetable&#10;&#10;Description automatically generated">
            <a:extLst>
              <a:ext uri="{FF2B5EF4-FFF2-40B4-BE49-F238E27FC236}">
                <a16:creationId xmlns:a16="http://schemas.microsoft.com/office/drawing/2014/main" id="{9BB3D96B-CEF3-48F1-B44A-C6E13F3B8107}"/>
              </a:ext>
            </a:extLst>
          </p:cNvPr>
          <p:cNvPicPr>
            <a:picLocks noChangeAspect="1"/>
          </p:cNvPicPr>
          <p:nvPr/>
        </p:nvPicPr>
        <p:blipFill rotWithShape="1">
          <a:blip r:embed="rId7">
            <a:extLst>
              <a:ext uri="{28A0092B-C50C-407E-A947-70E740481C1C}">
                <a14:useLocalDpi xmlns:a14="http://schemas.microsoft.com/office/drawing/2010/main" val="0"/>
              </a:ext>
            </a:extLst>
          </a:blip>
          <a:srcRect l="19841" t="8890" r="19720" b="25334"/>
          <a:stretch/>
        </p:blipFill>
        <p:spPr>
          <a:xfrm>
            <a:off x="4385144" y="3749041"/>
            <a:ext cx="1834880" cy="1371600"/>
          </a:xfrm>
          <a:prstGeom prst="rect">
            <a:avLst/>
          </a:prstGeom>
        </p:spPr>
      </p:pic>
      <p:pic>
        <p:nvPicPr>
          <p:cNvPr id="17" name="Picture 16" descr="A picture containing text, vector graphics&#10;&#10;Description automatically generated">
            <a:extLst>
              <a:ext uri="{FF2B5EF4-FFF2-40B4-BE49-F238E27FC236}">
                <a16:creationId xmlns:a16="http://schemas.microsoft.com/office/drawing/2014/main" id="{B4DAEC96-D507-4144-91E3-2C7765741CFE}"/>
              </a:ext>
            </a:extLst>
          </p:cNvPr>
          <p:cNvPicPr>
            <a:picLocks noChangeAspect="1"/>
          </p:cNvPicPr>
          <p:nvPr/>
        </p:nvPicPr>
        <p:blipFill rotWithShape="1">
          <a:blip r:embed="rId8">
            <a:extLst>
              <a:ext uri="{28A0092B-C50C-407E-A947-70E740481C1C}">
                <a14:useLocalDpi xmlns:a14="http://schemas.microsoft.com/office/drawing/2010/main" val="0"/>
              </a:ext>
            </a:extLst>
          </a:blip>
          <a:srcRect l="21222" t="8545" r="22374" b="22778"/>
          <a:stretch/>
        </p:blipFill>
        <p:spPr>
          <a:xfrm>
            <a:off x="6685943" y="3749041"/>
            <a:ext cx="1362333" cy="1371600"/>
          </a:xfrm>
          <a:prstGeom prst="rect">
            <a:avLst/>
          </a:prstGeom>
        </p:spPr>
      </p:pic>
      <p:pic>
        <p:nvPicPr>
          <p:cNvPr id="19" name="Picture 18">
            <a:extLst>
              <a:ext uri="{FF2B5EF4-FFF2-40B4-BE49-F238E27FC236}">
                <a16:creationId xmlns:a16="http://schemas.microsoft.com/office/drawing/2014/main" id="{5F1E75B0-DDDC-4F4D-9257-FD6B929EB9B7}"/>
              </a:ext>
            </a:extLst>
          </p:cNvPr>
          <p:cNvPicPr>
            <a:picLocks noChangeAspect="1"/>
          </p:cNvPicPr>
          <p:nvPr/>
        </p:nvPicPr>
        <p:blipFill rotWithShape="1">
          <a:blip r:embed="rId9">
            <a:extLst>
              <a:ext uri="{28A0092B-C50C-407E-A947-70E740481C1C}">
                <a14:useLocalDpi xmlns:a14="http://schemas.microsoft.com/office/drawing/2010/main" val="0"/>
              </a:ext>
            </a:extLst>
          </a:blip>
          <a:srcRect l="25077" t="9631" r="25381" b="28189"/>
          <a:stretch/>
        </p:blipFill>
        <p:spPr>
          <a:xfrm>
            <a:off x="8514195" y="3749041"/>
            <a:ext cx="1375821" cy="1371600"/>
          </a:xfrm>
          <a:prstGeom prst="rect">
            <a:avLst/>
          </a:prstGeom>
        </p:spPr>
      </p:pic>
      <p:sp>
        <p:nvSpPr>
          <p:cNvPr id="20" name="TextBox 19">
            <a:extLst>
              <a:ext uri="{FF2B5EF4-FFF2-40B4-BE49-F238E27FC236}">
                <a16:creationId xmlns:a16="http://schemas.microsoft.com/office/drawing/2014/main" id="{E7F68911-2203-420B-96EF-B6933C7E2744}"/>
              </a:ext>
            </a:extLst>
          </p:cNvPr>
          <p:cNvSpPr txBox="1"/>
          <p:nvPr/>
        </p:nvSpPr>
        <p:spPr>
          <a:xfrm>
            <a:off x="2008716" y="5494456"/>
            <a:ext cx="8106834" cy="646331"/>
          </a:xfrm>
          <a:prstGeom prst="rect">
            <a:avLst/>
          </a:prstGeom>
          <a:noFill/>
        </p:spPr>
        <p:txBody>
          <a:bodyPr wrap="square" rtlCol="0">
            <a:spAutoFit/>
          </a:bodyPr>
          <a:lstStyle/>
          <a:p>
            <a:pPr algn="ctr"/>
            <a:r>
              <a:rPr lang="en-CA" dirty="0">
                <a:latin typeface="+mj-lt"/>
              </a:rPr>
              <a:t>Significant improvement in details of the images in the darker regions, while preserving the structure of the image.</a:t>
            </a:r>
          </a:p>
        </p:txBody>
      </p:sp>
    </p:spTree>
    <p:extLst>
      <p:ext uri="{BB962C8B-B14F-4D97-AF65-F5344CB8AC3E}">
        <p14:creationId xmlns:p14="http://schemas.microsoft.com/office/powerpoint/2010/main" val="220253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787D-E669-466B-9C21-2E50B3F4E7FB}"/>
              </a:ext>
            </a:extLst>
          </p:cNvPr>
          <p:cNvSpPr>
            <a:spLocks noGrp="1"/>
          </p:cNvSpPr>
          <p:nvPr>
            <p:ph type="title"/>
          </p:nvPr>
        </p:nvSpPr>
        <p:spPr/>
        <p:txBody>
          <a:bodyPr>
            <a:normAutofit/>
          </a:bodyPr>
          <a:lstStyle/>
          <a:p>
            <a:pPr algn="ctr"/>
            <a:r>
              <a:rPr kumimoji="0" lang="en-CA" sz="44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Step 3: </a:t>
            </a:r>
            <a:r>
              <a:rPr kumimoji="0" lang="en-CA" sz="28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Gamma correction</a:t>
            </a:r>
            <a:endParaRPr lang="en-CA" dirty="0"/>
          </a:p>
        </p:txBody>
      </p:sp>
      <p:sp>
        <p:nvSpPr>
          <p:cNvPr id="4" name="Content Placeholder 2">
            <a:extLst>
              <a:ext uri="{FF2B5EF4-FFF2-40B4-BE49-F238E27FC236}">
                <a16:creationId xmlns:a16="http://schemas.microsoft.com/office/drawing/2014/main" id="{594FB641-D4AA-4A44-BF18-3B94C9E3C22C}"/>
              </a:ext>
            </a:extLst>
          </p:cNvPr>
          <p:cNvSpPr>
            <a:spLocks noGrp="1"/>
          </p:cNvSpPr>
          <p:nvPr>
            <p:ph idx="1"/>
          </p:nvPr>
        </p:nvSpPr>
        <p:spPr>
          <a:xfrm>
            <a:off x="1096963" y="1846263"/>
            <a:ext cx="10058400" cy="4022725"/>
          </a:xfrm>
        </p:spPr>
        <p:txBody>
          <a:bodyPr>
            <a:normAutofit/>
          </a:bodyPr>
          <a:lstStyle/>
          <a:p>
            <a:pPr marL="0" marR="0" lvl="0" indent="0" algn="just" defTabSz="914400" rtl="0" eaLnBrk="1" fontAlgn="auto" latinLnBrk="0" hangingPunct="1">
              <a:lnSpc>
                <a:spcPct val="90000"/>
              </a:lnSpc>
              <a:spcBef>
                <a:spcPts val="1200"/>
              </a:spcBef>
              <a:spcAft>
                <a:spcPts val="200"/>
              </a:spcAft>
              <a:buClr>
                <a:srgbClr val="99CB38"/>
              </a:buClr>
              <a:buSzPct val="100000"/>
              <a:buNone/>
              <a:tabLst/>
              <a:defRPr/>
            </a:pPr>
            <a:endParaRPr kumimoji="0" lang="en-CA" sz="16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endParaRPr>
          </a:p>
          <a:p>
            <a:pPr marR="0" lvl="0" algn="just" defTabSz="914400" rtl="0" eaLnBrk="1" fontAlgn="auto" latinLnBrk="0" hangingPunct="1">
              <a:lnSpc>
                <a:spcPct val="90000"/>
              </a:lnSpc>
              <a:spcBef>
                <a:spcPts val="1200"/>
              </a:spcBef>
              <a:spcAft>
                <a:spcPts val="200"/>
              </a:spcAft>
              <a:buClr>
                <a:srgbClr val="99CB38"/>
              </a:buClr>
              <a:buSzPct val="100000"/>
              <a:buFont typeface="Wingdings" panose="05000000000000000000" pitchFamily="2" charset="2"/>
              <a:buChar char="§"/>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Input : </a:t>
            </a:r>
            <a:r>
              <a:rPr kumimoji="0" lang="en-CA" sz="160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Gamma value (Gamma = 0.8)</a:t>
            </a:r>
          </a:p>
          <a:p>
            <a:pPr marL="0" marR="0" lvl="0" indent="0" algn="just" defTabSz="914400" rtl="0" eaLnBrk="1" fontAlgn="auto" latinLnBrk="0" hangingPunct="1">
              <a:lnSpc>
                <a:spcPct val="90000"/>
              </a:lnSpc>
              <a:spcBef>
                <a:spcPts val="1200"/>
              </a:spcBef>
              <a:spcAft>
                <a:spcPts val="200"/>
              </a:spcAft>
              <a:buClr>
                <a:srgbClr val="99CB38"/>
              </a:buClr>
              <a:buSzPct val="100000"/>
              <a:buNone/>
              <a:tabLst/>
              <a:defRPr/>
            </a:pPr>
            <a:endParaRPr kumimoji="0" lang="en-CA" sz="160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endParaRPr>
          </a:p>
          <a:p>
            <a:pPr marR="0" lvl="0" algn="just" defTabSz="914400" rtl="0" eaLnBrk="1" fontAlgn="auto" latinLnBrk="0" hangingPunct="1">
              <a:lnSpc>
                <a:spcPct val="90000"/>
              </a:lnSpc>
              <a:spcBef>
                <a:spcPts val="1200"/>
              </a:spcBef>
              <a:spcAft>
                <a:spcPts val="200"/>
              </a:spcAft>
              <a:buClr>
                <a:srgbClr val="99CB38"/>
              </a:buClr>
              <a:buSzPct val="100000"/>
              <a:buFont typeface="Wingdings" panose="05000000000000000000" pitchFamily="2" charset="2"/>
              <a:buChar char="§"/>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 Functionality: </a:t>
            </a:r>
            <a:r>
              <a:rPr kumimoji="0" lang="en-CA" sz="16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Improving the illumination map while preserving the overall structure, smoothing the textural details and </a:t>
            </a:r>
            <a:r>
              <a:rPr lang="en-CA" sz="1600" dirty="0">
                <a:solidFill>
                  <a:prstClr val="black">
                    <a:lumMod val="75000"/>
                    <a:lumOff val="25000"/>
                  </a:prstClr>
                </a:solidFill>
                <a:latin typeface="Calibri Light" panose="020F0302020204030204"/>
              </a:rPr>
              <a:t>enhancing the quality of image.</a:t>
            </a:r>
            <a:endParaRPr kumimoji="0" lang="en-CA" sz="16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endParaRPr>
          </a:p>
          <a:p>
            <a:pPr marR="0" lvl="0" algn="just" defTabSz="914400" rtl="0" eaLnBrk="1" fontAlgn="auto" latinLnBrk="0" hangingPunct="1">
              <a:lnSpc>
                <a:spcPct val="90000"/>
              </a:lnSpc>
              <a:spcBef>
                <a:spcPts val="1200"/>
              </a:spcBef>
              <a:spcAft>
                <a:spcPts val="200"/>
              </a:spcAft>
              <a:buClr>
                <a:srgbClr val="99CB38"/>
              </a:buClr>
              <a:buSzPct val="100000"/>
              <a:buFont typeface="Wingdings" panose="05000000000000000000" pitchFamily="2" charset="2"/>
              <a:buChar char="§"/>
              <a:tabLst/>
              <a:defRPr/>
            </a:pPr>
            <a:endParaRPr lang="en-CA" sz="1600" dirty="0">
              <a:solidFill>
                <a:prstClr val="black">
                  <a:lumMod val="75000"/>
                  <a:lumOff val="25000"/>
                </a:prstClr>
              </a:solidFill>
              <a:latin typeface="Calibri Light" panose="020F0302020204030204"/>
            </a:endParaRPr>
          </a:p>
          <a:p>
            <a:pPr algn="just">
              <a:buClr>
                <a:srgbClr val="99CB38"/>
              </a:buClr>
              <a:buFont typeface="Wingdings" panose="05000000000000000000" pitchFamily="2" charset="2"/>
              <a:buChar char="§"/>
              <a:defRPr/>
            </a:pPr>
            <a:r>
              <a:rPr lang="en-CA" sz="1600" b="1" dirty="0">
                <a:latin typeface="+mj-lt"/>
              </a:rPr>
              <a:t> Explanation: </a:t>
            </a:r>
            <a:r>
              <a:rPr lang="en-US" sz="1600" dirty="0">
                <a:latin typeface="+mj-lt"/>
              </a:rPr>
              <a:t>For this step, the elements of the refined illumination map were taken to a power of gamma. The main disadvantage of this method is that the relationship of each pixel with its neighbors is not considered, which may cause inconsistency in the results. However, when combined with the refined illumination map obtained in the previous step, it results in a robust tool for enhancing low-light images.</a:t>
            </a:r>
            <a:endParaRPr lang="en-CA" sz="1400" dirty="0">
              <a:solidFill>
                <a:prstClr val="black">
                  <a:lumMod val="75000"/>
                  <a:lumOff val="25000"/>
                </a:prstClr>
              </a:solidFill>
              <a:latin typeface="Calibri Light" panose="020F0302020204030204"/>
            </a:endParaRPr>
          </a:p>
        </p:txBody>
      </p:sp>
    </p:spTree>
    <p:extLst>
      <p:ext uri="{BB962C8B-B14F-4D97-AF65-F5344CB8AC3E}">
        <p14:creationId xmlns:p14="http://schemas.microsoft.com/office/powerpoint/2010/main" val="360847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062E-3A05-44F7-8041-7F2D9EAAA7C9}"/>
              </a:ext>
            </a:extLst>
          </p:cNvPr>
          <p:cNvSpPr>
            <a:spLocks noGrp="1"/>
          </p:cNvSpPr>
          <p:nvPr>
            <p:ph type="title"/>
          </p:nvPr>
        </p:nvSpPr>
        <p:spPr/>
        <p:txBody>
          <a:bodyPr>
            <a:normAutofit/>
          </a:bodyPr>
          <a:lstStyle/>
          <a:p>
            <a:pPr algn="ctr"/>
            <a:r>
              <a:rPr lang="en-CA" dirty="0"/>
              <a:t>Final illuminated Images</a:t>
            </a:r>
            <a:br>
              <a:rPr lang="en-CA" dirty="0"/>
            </a:br>
            <a:r>
              <a:rPr lang="en-CA" sz="2800" dirty="0"/>
              <a:t>Using refined and Gamma corrected illumination map</a:t>
            </a:r>
            <a:br>
              <a:rPr lang="en-CA" sz="2800" dirty="0"/>
            </a:br>
            <a:r>
              <a:rPr kumimoji="0" lang="en-CA" sz="24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(Step 3)</a:t>
            </a:r>
            <a:endParaRPr lang="en-CA" dirty="0"/>
          </a:p>
        </p:txBody>
      </p:sp>
      <p:pic>
        <p:nvPicPr>
          <p:cNvPr id="59" name="Content Placeholder 58" descr="A picture containing text&#10;&#10;Description automatically generated">
            <a:extLst>
              <a:ext uri="{FF2B5EF4-FFF2-40B4-BE49-F238E27FC236}">
                <a16:creationId xmlns:a16="http://schemas.microsoft.com/office/drawing/2014/main" id="{EA3FF530-E887-47EB-8208-3CE8885985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511" t="8354" r="24200" b="23778"/>
          <a:stretch/>
        </p:blipFill>
        <p:spPr>
          <a:xfrm>
            <a:off x="4381048" y="2113532"/>
            <a:ext cx="1216254" cy="1371600"/>
          </a:xfrm>
        </p:spPr>
      </p:pic>
      <p:pic>
        <p:nvPicPr>
          <p:cNvPr id="63" name="Picture 62" descr="A picture containing text&#10;&#10;Description automatically generated">
            <a:extLst>
              <a:ext uri="{FF2B5EF4-FFF2-40B4-BE49-F238E27FC236}">
                <a16:creationId xmlns:a16="http://schemas.microsoft.com/office/drawing/2014/main" id="{57EC3E3C-911B-4F02-B2D0-988ACC126BEE}"/>
              </a:ext>
            </a:extLst>
          </p:cNvPr>
          <p:cNvPicPr>
            <a:picLocks noChangeAspect="1"/>
          </p:cNvPicPr>
          <p:nvPr/>
        </p:nvPicPr>
        <p:blipFill rotWithShape="1">
          <a:blip r:embed="rId3">
            <a:extLst>
              <a:ext uri="{28A0092B-C50C-407E-A947-70E740481C1C}">
                <a14:useLocalDpi xmlns:a14="http://schemas.microsoft.com/office/drawing/2010/main" val="0"/>
              </a:ext>
            </a:extLst>
          </a:blip>
          <a:srcRect l="12445" t="5324" r="12445" b="14694"/>
          <a:stretch/>
        </p:blipFill>
        <p:spPr>
          <a:xfrm>
            <a:off x="7976959" y="2113532"/>
            <a:ext cx="1792724" cy="1371600"/>
          </a:xfrm>
          <a:prstGeom prst="rect">
            <a:avLst/>
          </a:prstGeom>
        </p:spPr>
      </p:pic>
      <p:pic>
        <p:nvPicPr>
          <p:cNvPr id="65" name="Picture 64">
            <a:extLst>
              <a:ext uri="{FF2B5EF4-FFF2-40B4-BE49-F238E27FC236}">
                <a16:creationId xmlns:a16="http://schemas.microsoft.com/office/drawing/2014/main" id="{59EBE891-9CF9-41E3-8019-DD3255058FE1}"/>
              </a:ext>
            </a:extLst>
          </p:cNvPr>
          <p:cNvPicPr>
            <a:picLocks noChangeAspect="1"/>
          </p:cNvPicPr>
          <p:nvPr/>
        </p:nvPicPr>
        <p:blipFill rotWithShape="1">
          <a:blip r:embed="rId4">
            <a:extLst>
              <a:ext uri="{28A0092B-C50C-407E-A947-70E740481C1C}">
                <a14:useLocalDpi xmlns:a14="http://schemas.microsoft.com/office/drawing/2010/main" val="0"/>
              </a:ext>
            </a:extLst>
          </a:blip>
          <a:srcRect l="18585" t="8481" r="18920" b="23388"/>
          <a:stretch/>
        </p:blipFill>
        <p:spPr>
          <a:xfrm>
            <a:off x="2308013" y="3742691"/>
            <a:ext cx="1819552" cy="1371600"/>
          </a:xfrm>
          <a:prstGeom prst="rect">
            <a:avLst/>
          </a:prstGeom>
        </p:spPr>
      </p:pic>
      <p:pic>
        <p:nvPicPr>
          <p:cNvPr id="67" name="Picture 66" descr="A picture containing text, different, plant, vegetable&#10;&#10;Description automatically generated">
            <a:extLst>
              <a:ext uri="{FF2B5EF4-FFF2-40B4-BE49-F238E27FC236}">
                <a16:creationId xmlns:a16="http://schemas.microsoft.com/office/drawing/2014/main" id="{17C86894-8D57-4E1A-8856-478E9CFD54CE}"/>
              </a:ext>
            </a:extLst>
          </p:cNvPr>
          <p:cNvPicPr>
            <a:picLocks noChangeAspect="1"/>
          </p:cNvPicPr>
          <p:nvPr/>
        </p:nvPicPr>
        <p:blipFill rotWithShape="1">
          <a:blip r:embed="rId5">
            <a:extLst>
              <a:ext uri="{28A0092B-C50C-407E-A947-70E740481C1C}">
                <a14:useLocalDpi xmlns:a14="http://schemas.microsoft.com/office/drawing/2010/main" val="0"/>
              </a:ext>
            </a:extLst>
          </a:blip>
          <a:srcRect l="20201" t="8715" r="20081" b="25683"/>
          <a:stretch/>
        </p:blipFill>
        <p:spPr>
          <a:xfrm>
            <a:off x="4514523" y="3742691"/>
            <a:ext cx="1817827" cy="1371600"/>
          </a:xfrm>
          <a:prstGeom prst="rect">
            <a:avLst/>
          </a:prstGeom>
        </p:spPr>
      </p:pic>
      <p:pic>
        <p:nvPicPr>
          <p:cNvPr id="69" name="Picture 68" descr="A picture containing text, toy&#10;&#10;Description automatically generated">
            <a:extLst>
              <a:ext uri="{FF2B5EF4-FFF2-40B4-BE49-F238E27FC236}">
                <a16:creationId xmlns:a16="http://schemas.microsoft.com/office/drawing/2014/main" id="{5EDE3DEA-4192-45C3-BB63-1C0E7E8ECA79}"/>
              </a:ext>
            </a:extLst>
          </p:cNvPr>
          <p:cNvPicPr>
            <a:picLocks noChangeAspect="1"/>
          </p:cNvPicPr>
          <p:nvPr/>
        </p:nvPicPr>
        <p:blipFill rotWithShape="1">
          <a:blip r:embed="rId6">
            <a:extLst>
              <a:ext uri="{28A0092B-C50C-407E-A947-70E740481C1C}">
                <a14:useLocalDpi xmlns:a14="http://schemas.microsoft.com/office/drawing/2010/main" val="0"/>
              </a:ext>
            </a:extLst>
          </a:blip>
          <a:srcRect l="21819" t="8237" r="21350" b="22313"/>
          <a:stretch/>
        </p:blipFill>
        <p:spPr>
          <a:xfrm>
            <a:off x="6714784" y="3742691"/>
            <a:ext cx="1357362" cy="1371600"/>
          </a:xfrm>
          <a:prstGeom prst="rect">
            <a:avLst/>
          </a:prstGeom>
        </p:spPr>
      </p:pic>
      <p:pic>
        <p:nvPicPr>
          <p:cNvPr id="71" name="Picture 70">
            <a:extLst>
              <a:ext uri="{FF2B5EF4-FFF2-40B4-BE49-F238E27FC236}">
                <a16:creationId xmlns:a16="http://schemas.microsoft.com/office/drawing/2014/main" id="{32875897-9C66-4726-8F0A-E3E86A5F0A3D}"/>
              </a:ext>
            </a:extLst>
          </p:cNvPr>
          <p:cNvPicPr>
            <a:picLocks noChangeAspect="1"/>
          </p:cNvPicPr>
          <p:nvPr/>
        </p:nvPicPr>
        <p:blipFill rotWithShape="1">
          <a:blip r:embed="rId7">
            <a:extLst>
              <a:ext uri="{28A0092B-C50C-407E-A947-70E740481C1C}">
                <a14:useLocalDpi xmlns:a14="http://schemas.microsoft.com/office/drawing/2010/main" val="0"/>
              </a:ext>
            </a:extLst>
          </a:blip>
          <a:srcRect l="25229" t="9439" r="25229" b="27999"/>
          <a:stretch/>
        </p:blipFill>
        <p:spPr>
          <a:xfrm>
            <a:off x="8454580" y="3736341"/>
            <a:ext cx="1380066" cy="1384300"/>
          </a:xfrm>
          <a:prstGeom prst="rect">
            <a:avLst/>
          </a:prstGeom>
        </p:spPr>
      </p:pic>
      <p:pic>
        <p:nvPicPr>
          <p:cNvPr id="73" name="Picture 72" descr="A body of water with buildings along it&#10;&#10;Description automatically generated with medium confidence">
            <a:extLst>
              <a:ext uri="{FF2B5EF4-FFF2-40B4-BE49-F238E27FC236}">
                <a16:creationId xmlns:a16="http://schemas.microsoft.com/office/drawing/2014/main" id="{8386264B-3C95-4487-B721-2F3D0A7C54C8}"/>
              </a:ext>
            </a:extLst>
          </p:cNvPr>
          <p:cNvPicPr>
            <a:picLocks noChangeAspect="1"/>
          </p:cNvPicPr>
          <p:nvPr/>
        </p:nvPicPr>
        <p:blipFill rotWithShape="1">
          <a:blip r:embed="rId8">
            <a:extLst>
              <a:ext uri="{28A0092B-C50C-407E-A947-70E740481C1C}">
                <a14:useLocalDpi xmlns:a14="http://schemas.microsoft.com/office/drawing/2010/main" val="0"/>
              </a:ext>
            </a:extLst>
          </a:blip>
          <a:srcRect l="16273" t="6082" r="15944" b="16303"/>
          <a:stretch/>
        </p:blipFill>
        <p:spPr>
          <a:xfrm>
            <a:off x="2365372" y="2113532"/>
            <a:ext cx="1440181" cy="1371600"/>
          </a:xfrm>
          <a:prstGeom prst="rect">
            <a:avLst/>
          </a:prstGeom>
        </p:spPr>
      </p:pic>
      <p:sp>
        <p:nvSpPr>
          <p:cNvPr id="74" name="TextBox 73">
            <a:extLst>
              <a:ext uri="{FF2B5EF4-FFF2-40B4-BE49-F238E27FC236}">
                <a16:creationId xmlns:a16="http://schemas.microsoft.com/office/drawing/2014/main" id="{D0C92D99-7238-4271-B6B3-7954F5157C8C}"/>
              </a:ext>
            </a:extLst>
          </p:cNvPr>
          <p:cNvSpPr txBox="1"/>
          <p:nvPr/>
        </p:nvSpPr>
        <p:spPr>
          <a:xfrm>
            <a:off x="2008716" y="5494456"/>
            <a:ext cx="8106834" cy="646331"/>
          </a:xfrm>
          <a:prstGeom prst="rect">
            <a:avLst/>
          </a:prstGeom>
          <a:noFill/>
        </p:spPr>
        <p:txBody>
          <a:bodyPr wrap="square" rtlCol="0">
            <a:spAutoFit/>
          </a:bodyPr>
          <a:lstStyle/>
          <a:p>
            <a:pPr algn="ctr"/>
            <a:r>
              <a:rPr lang="en-CA" dirty="0">
                <a:latin typeface="+mj-lt"/>
              </a:rPr>
              <a:t>Final results! Improving the visibility and illumination of the images, preserving the overall structure, and smoothing the textural details!</a:t>
            </a:r>
          </a:p>
        </p:txBody>
      </p:sp>
      <p:pic>
        <p:nvPicPr>
          <p:cNvPr id="82" name="Picture 81" descr="A picture containing text&#10;&#10;Description automatically generated">
            <a:extLst>
              <a:ext uri="{FF2B5EF4-FFF2-40B4-BE49-F238E27FC236}">
                <a16:creationId xmlns:a16="http://schemas.microsoft.com/office/drawing/2014/main" id="{6030196E-0ADC-4A93-8206-E1056DCA128C}"/>
              </a:ext>
            </a:extLst>
          </p:cNvPr>
          <p:cNvPicPr>
            <a:picLocks noChangeAspect="1"/>
          </p:cNvPicPr>
          <p:nvPr/>
        </p:nvPicPr>
        <p:blipFill rotWithShape="1">
          <a:blip r:embed="rId9">
            <a:extLst>
              <a:ext uri="{28A0092B-C50C-407E-A947-70E740481C1C}">
                <a14:useLocalDpi xmlns:a14="http://schemas.microsoft.com/office/drawing/2010/main" val="0"/>
              </a:ext>
            </a:extLst>
          </a:blip>
          <a:srcRect l="21525" t="7597" r="21351" b="20713"/>
          <a:stretch/>
        </p:blipFill>
        <p:spPr>
          <a:xfrm>
            <a:off x="6172797" y="2111175"/>
            <a:ext cx="1228667" cy="1371600"/>
          </a:xfrm>
          <a:prstGeom prst="rect">
            <a:avLst/>
          </a:prstGeom>
        </p:spPr>
      </p:pic>
    </p:spTree>
    <p:extLst>
      <p:ext uri="{BB962C8B-B14F-4D97-AF65-F5344CB8AC3E}">
        <p14:creationId xmlns:p14="http://schemas.microsoft.com/office/powerpoint/2010/main" val="371456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C246-5277-491C-98C7-F74A2E956BBA}"/>
              </a:ext>
            </a:extLst>
          </p:cNvPr>
          <p:cNvSpPr>
            <a:spLocks noGrp="1"/>
          </p:cNvSpPr>
          <p:nvPr>
            <p:ph type="title"/>
          </p:nvPr>
        </p:nvSpPr>
        <p:spPr/>
        <p:txBody>
          <a:bodyPr/>
          <a:lstStyle/>
          <a:p>
            <a:pPr algn="ctr"/>
            <a:r>
              <a:rPr lang="en-CA" dirty="0"/>
              <a:t>Problem Statement</a:t>
            </a:r>
          </a:p>
        </p:txBody>
      </p:sp>
      <p:sp>
        <p:nvSpPr>
          <p:cNvPr id="3" name="Content Placeholder 2">
            <a:extLst>
              <a:ext uri="{FF2B5EF4-FFF2-40B4-BE49-F238E27FC236}">
                <a16:creationId xmlns:a16="http://schemas.microsoft.com/office/drawing/2014/main" id="{1BA0F839-7B13-4CC8-8011-53B92D107387}"/>
              </a:ext>
            </a:extLst>
          </p:cNvPr>
          <p:cNvSpPr>
            <a:spLocks noGrp="1"/>
          </p:cNvSpPr>
          <p:nvPr>
            <p:ph idx="1"/>
          </p:nvPr>
        </p:nvSpPr>
        <p:spPr/>
        <p:txBody>
          <a:bodyPr/>
          <a:lstStyle/>
          <a:p>
            <a:pPr algn="just"/>
            <a:r>
              <a:rPr lang="en-US" b="0" i="0" dirty="0">
                <a:solidFill>
                  <a:srgbClr val="494C4E"/>
                </a:solidFill>
                <a:effectLst/>
                <a:latin typeface="+mj-lt"/>
              </a:rPr>
              <a:t>Given an input image which has been </a:t>
            </a:r>
            <a:r>
              <a:rPr lang="en-US" b="1" i="0" dirty="0">
                <a:solidFill>
                  <a:srgbClr val="494C4E"/>
                </a:solidFill>
                <a:effectLst/>
                <a:latin typeface="+mj-lt"/>
              </a:rPr>
              <a:t>captured in low-light conditions </a:t>
            </a:r>
            <a:r>
              <a:rPr lang="en-US" b="0" i="0" dirty="0">
                <a:solidFill>
                  <a:srgbClr val="494C4E"/>
                </a:solidFill>
                <a:effectLst/>
                <a:latin typeface="+mj-lt"/>
              </a:rPr>
              <a:t>and </a:t>
            </a:r>
            <a:r>
              <a:rPr lang="en-US" b="1" i="0" dirty="0">
                <a:solidFill>
                  <a:srgbClr val="494C4E"/>
                </a:solidFill>
                <a:effectLst/>
                <a:latin typeface="+mj-lt"/>
              </a:rPr>
              <a:t>suffers from low visibility</a:t>
            </a:r>
            <a:r>
              <a:rPr lang="en-US" b="0" i="0" dirty="0">
                <a:solidFill>
                  <a:srgbClr val="494C4E"/>
                </a:solidFill>
                <a:effectLst/>
                <a:latin typeface="+mj-lt"/>
              </a:rPr>
              <a:t>, I can generate an output image with an </a:t>
            </a:r>
            <a:r>
              <a:rPr lang="en-US" b="1" i="0" dirty="0">
                <a:solidFill>
                  <a:srgbClr val="494C4E"/>
                </a:solidFill>
                <a:effectLst/>
                <a:latin typeface="+mj-lt"/>
              </a:rPr>
              <a:t>improved illumination</a:t>
            </a:r>
            <a:r>
              <a:rPr lang="en-US" b="0" i="0" dirty="0">
                <a:solidFill>
                  <a:srgbClr val="494C4E"/>
                </a:solidFill>
                <a:effectLst/>
                <a:latin typeface="+mj-lt"/>
              </a:rPr>
              <a:t>. </a:t>
            </a:r>
          </a:p>
          <a:p>
            <a:endParaRPr lang="en-US" dirty="0">
              <a:solidFill>
                <a:srgbClr val="494C4E"/>
              </a:solidFill>
              <a:latin typeface="+mj-lt"/>
            </a:endParaRPr>
          </a:p>
          <a:p>
            <a:pPr algn="just"/>
            <a:r>
              <a:rPr lang="en-US" b="0" i="0" dirty="0">
                <a:solidFill>
                  <a:srgbClr val="494C4E"/>
                </a:solidFill>
                <a:effectLst/>
                <a:latin typeface="+mj-lt"/>
              </a:rPr>
              <a:t>Besides degrading the visual aesthetics of images, the low quality of the images taken in low-light conditions can affect the performance of different machine vision methods. Therefore, it is necessary that we use image enhancement techniques to solve this issue.</a:t>
            </a:r>
          </a:p>
          <a:p>
            <a:pPr algn="just"/>
            <a:endParaRPr lang="en-US" dirty="0">
              <a:solidFill>
                <a:srgbClr val="494C4E"/>
              </a:solidFill>
              <a:latin typeface="+mj-lt"/>
            </a:endParaRPr>
          </a:p>
          <a:p>
            <a:pPr algn="just">
              <a:buFont typeface="Wingdings" panose="05000000000000000000" pitchFamily="2" charset="2"/>
              <a:buChar char="§"/>
            </a:pPr>
            <a:r>
              <a:rPr lang="en-US" dirty="0">
                <a:solidFill>
                  <a:srgbClr val="494C4E"/>
                </a:solidFill>
                <a:latin typeface="+mj-lt"/>
              </a:rPr>
              <a:t> Formation of a low-light image:</a:t>
            </a:r>
          </a:p>
          <a:p>
            <a:pPr marL="0" indent="0" algn="just">
              <a:buNone/>
            </a:pPr>
            <a:r>
              <a:rPr lang="en-CA" dirty="0">
                <a:latin typeface="+mj-lt"/>
              </a:rPr>
              <a:t> </a:t>
            </a:r>
          </a:p>
          <a:p>
            <a:pPr marL="0" indent="0" algn="just">
              <a:buNone/>
            </a:pPr>
            <a:r>
              <a:rPr lang="en-CA" dirty="0">
                <a:latin typeface="+mj-lt"/>
              </a:rPr>
              <a:t> My goal is to estimate the desired </a:t>
            </a:r>
            <a:r>
              <a:rPr lang="en-CA">
                <a:latin typeface="+mj-lt"/>
              </a:rPr>
              <a:t>illumination map(</a:t>
            </a:r>
            <a:r>
              <a:rPr lang="en-CA" dirty="0">
                <a:latin typeface="+mj-lt"/>
              </a:rPr>
              <a:t>T).</a:t>
            </a:r>
          </a:p>
        </p:txBody>
      </p:sp>
      <p:pic>
        <p:nvPicPr>
          <p:cNvPr id="4" name="Picture 3" descr="Logo&#10;&#10;Description automatically generated">
            <a:extLst>
              <a:ext uri="{FF2B5EF4-FFF2-40B4-BE49-F238E27FC236}">
                <a16:creationId xmlns:a16="http://schemas.microsoft.com/office/drawing/2014/main" id="{D8A89B4F-4279-4727-B751-B47AB8D75254}"/>
              </a:ext>
            </a:extLst>
          </p:cNvPr>
          <p:cNvPicPr>
            <a:picLocks noChangeAspect="1"/>
          </p:cNvPicPr>
          <p:nvPr/>
        </p:nvPicPr>
        <p:blipFill rotWithShape="1">
          <a:blip r:embed="rId2"/>
          <a:srcRect l="10195" t="36929" r="13487" b="18626"/>
          <a:stretch/>
        </p:blipFill>
        <p:spPr>
          <a:xfrm>
            <a:off x="5219699" y="4540735"/>
            <a:ext cx="1143001" cy="228600"/>
          </a:xfrm>
          <a:prstGeom prst="rect">
            <a:avLst/>
          </a:prstGeom>
        </p:spPr>
      </p:pic>
      <p:pic>
        <p:nvPicPr>
          <p:cNvPr id="5" name="Picture 4" descr="Text&#10;&#10;Description automatically generated">
            <a:extLst>
              <a:ext uri="{FF2B5EF4-FFF2-40B4-BE49-F238E27FC236}">
                <a16:creationId xmlns:a16="http://schemas.microsoft.com/office/drawing/2014/main" id="{A877F13B-C619-48A5-AB1C-449DD94A9F53}"/>
              </a:ext>
            </a:extLst>
          </p:cNvPr>
          <p:cNvPicPr>
            <a:picLocks noChangeAspect="1"/>
          </p:cNvPicPr>
          <p:nvPr/>
        </p:nvPicPr>
        <p:blipFill rotWithShape="1">
          <a:blip r:embed="rId3"/>
          <a:srcRect l="3939" t="17408" r="4343" b="11481"/>
          <a:stretch/>
        </p:blipFill>
        <p:spPr>
          <a:xfrm>
            <a:off x="6986775" y="4553434"/>
            <a:ext cx="1037844" cy="274320"/>
          </a:xfrm>
          <a:prstGeom prst="rect">
            <a:avLst/>
          </a:prstGeom>
        </p:spPr>
      </p:pic>
    </p:spTree>
    <p:extLst>
      <p:ext uri="{BB962C8B-B14F-4D97-AF65-F5344CB8AC3E}">
        <p14:creationId xmlns:p14="http://schemas.microsoft.com/office/powerpoint/2010/main" val="404106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C13B-EBC0-43BB-8CFB-B96810F91E31}"/>
              </a:ext>
            </a:extLst>
          </p:cNvPr>
          <p:cNvSpPr>
            <a:spLocks noGrp="1"/>
          </p:cNvSpPr>
          <p:nvPr>
            <p:ph type="title"/>
          </p:nvPr>
        </p:nvSpPr>
        <p:spPr/>
        <p:txBody>
          <a:bodyPr/>
          <a:lstStyle/>
          <a:p>
            <a:pPr algn="ctr"/>
            <a:r>
              <a:rPr lang="en-CA" dirty="0"/>
              <a:t>Methodology</a:t>
            </a:r>
          </a:p>
        </p:txBody>
      </p:sp>
      <p:sp>
        <p:nvSpPr>
          <p:cNvPr id="3" name="Content Placeholder 2">
            <a:extLst>
              <a:ext uri="{FF2B5EF4-FFF2-40B4-BE49-F238E27FC236}">
                <a16:creationId xmlns:a16="http://schemas.microsoft.com/office/drawing/2014/main" id="{FB151E65-86D1-4D3C-BF2D-FFED99602FE2}"/>
              </a:ext>
            </a:extLst>
          </p:cNvPr>
          <p:cNvSpPr>
            <a:spLocks noGrp="1"/>
          </p:cNvSpPr>
          <p:nvPr>
            <p:ph idx="1"/>
          </p:nvPr>
        </p:nvSpPr>
        <p:spPr/>
        <p:txBody>
          <a:bodyPr/>
          <a:lstStyle/>
          <a:p>
            <a:pPr marL="0" indent="0">
              <a:buNone/>
            </a:pPr>
            <a:r>
              <a:rPr lang="en-CA" dirty="0">
                <a:latin typeface="+mj-lt"/>
              </a:rPr>
              <a:t> </a:t>
            </a:r>
          </a:p>
          <a:p>
            <a:pPr>
              <a:buFont typeface="Wingdings" panose="05000000000000000000" pitchFamily="2" charset="2"/>
              <a:buChar char="§"/>
            </a:pPr>
            <a:r>
              <a:rPr lang="en-CA" dirty="0">
                <a:latin typeface="+mj-lt"/>
              </a:rPr>
              <a:t> </a:t>
            </a:r>
            <a:r>
              <a:rPr lang="en-CA" b="1" dirty="0">
                <a:latin typeface="+mj-lt"/>
              </a:rPr>
              <a:t>First step: </a:t>
            </a:r>
            <a:r>
              <a:rPr lang="en-CA" dirty="0">
                <a:latin typeface="+mj-lt"/>
              </a:rPr>
              <a:t>Calculating the initial illumination map:</a:t>
            </a:r>
          </a:p>
          <a:p>
            <a:pPr>
              <a:buFont typeface="Wingdings" panose="05000000000000000000" pitchFamily="2" charset="2"/>
              <a:buChar char="§"/>
            </a:pPr>
            <a:endParaRPr lang="en-CA" dirty="0">
              <a:latin typeface="+mj-lt"/>
            </a:endParaRPr>
          </a:p>
          <a:p>
            <a:pPr>
              <a:buFont typeface="Wingdings" panose="05000000000000000000" pitchFamily="2" charset="2"/>
              <a:buChar char="§"/>
            </a:pPr>
            <a:endParaRPr lang="en-CA" dirty="0">
              <a:latin typeface="+mj-lt"/>
            </a:endParaRPr>
          </a:p>
          <a:p>
            <a:pPr>
              <a:buFont typeface="Wingdings" panose="05000000000000000000" pitchFamily="2" charset="2"/>
              <a:buChar char="§"/>
            </a:pPr>
            <a:r>
              <a:rPr lang="en-CA" dirty="0">
                <a:latin typeface="+mj-lt"/>
              </a:rPr>
              <a:t> </a:t>
            </a:r>
            <a:r>
              <a:rPr lang="en-CA" b="1" dirty="0">
                <a:latin typeface="+mj-lt"/>
              </a:rPr>
              <a:t>Second step: </a:t>
            </a:r>
            <a:r>
              <a:rPr lang="en-CA" dirty="0">
                <a:latin typeface="+mj-lt"/>
              </a:rPr>
              <a:t>Calculating the refined illumination map using Algorithm 1 </a:t>
            </a:r>
            <a:r>
              <a:rPr lang="en-CA" sz="1600" dirty="0">
                <a:latin typeface="+mj-lt"/>
              </a:rPr>
              <a:t>(see next slide)</a:t>
            </a:r>
          </a:p>
          <a:p>
            <a:pPr marL="0" indent="0">
              <a:buNone/>
            </a:pPr>
            <a:endParaRPr lang="en-CA" dirty="0">
              <a:latin typeface="+mj-lt"/>
            </a:endParaRPr>
          </a:p>
          <a:p>
            <a:pPr>
              <a:buFont typeface="Wingdings" panose="05000000000000000000" pitchFamily="2" charset="2"/>
              <a:buChar char="§"/>
            </a:pPr>
            <a:r>
              <a:rPr lang="en-CA" dirty="0">
                <a:latin typeface="+mj-lt"/>
              </a:rPr>
              <a:t> </a:t>
            </a:r>
            <a:r>
              <a:rPr lang="en-CA" b="1" dirty="0">
                <a:latin typeface="+mj-lt"/>
              </a:rPr>
              <a:t>Third step: </a:t>
            </a:r>
            <a:r>
              <a:rPr lang="en-CA" dirty="0">
                <a:latin typeface="+mj-lt"/>
              </a:rPr>
              <a:t>Applying Gamma correction on the refined illumination map</a:t>
            </a:r>
          </a:p>
        </p:txBody>
      </p:sp>
      <p:pic>
        <p:nvPicPr>
          <p:cNvPr id="4" name="Picture 3" descr="Text&#10;&#10;Description automatically generated">
            <a:extLst>
              <a:ext uri="{FF2B5EF4-FFF2-40B4-BE49-F238E27FC236}">
                <a16:creationId xmlns:a16="http://schemas.microsoft.com/office/drawing/2014/main" id="{39615BF1-9F97-412C-B331-43F7B0FE704C}"/>
              </a:ext>
            </a:extLst>
          </p:cNvPr>
          <p:cNvPicPr>
            <a:picLocks noChangeAspect="1"/>
          </p:cNvPicPr>
          <p:nvPr/>
        </p:nvPicPr>
        <p:blipFill rotWithShape="1">
          <a:blip r:embed="rId2"/>
          <a:srcRect l="1519" b="3809"/>
          <a:stretch/>
        </p:blipFill>
        <p:spPr>
          <a:xfrm>
            <a:off x="5043046" y="2781398"/>
            <a:ext cx="2166867" cy="439783"/>
          </a:xfrm>
          <a:prstGeom prst="rect">
            <a:avLst/>
          </a:prstGeom>
        </p:spPr>
      </p:pic>
    </p:spTree>
    <p:extLst>
      <p:ext uri="{BB962C8B-B14F-4D97-AF65-F5344CB8AC3E}">
        <p14:creationId xmlns:p14="http://schemas.microsoft.com/office/powerpoint/2010/main" val="324071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2E7C-FC31-44CE-97DD-931AB352353C}"/>
              </a:ext>
            </a:extLst>
          </p:cNvPr>
          <p:cNvSpPr>
            <a:spLocks noGrp="1"/>
          </p:cNvSpPr>
          <p:nvPr>
            <p:ph type="title"/>
          </p:nvPr>
        </p:nvSpPr>
        <p:spPr/>
        <p:txBody>
          <a:bodyPr/>
          <a:lstStyle/>
          <a:p>
            <a:pPr algn="ctr"/>
            <a:r>
              <a:rPr lang="en-CA" dirty="0"/>
              <a:t>Algorithm 1</a:t>
            </a:r>
          </a:p>
        </p:txBody>
      </p:sp>
      <p:pic>
        <p:nvPicPr>
          <p:cNvPr id="5" name="Content Placeholder 4" descr="Text&#10;&#10;Description automatically generated">
            <a:extLst>
              <a:ext uri="{FF2B5EF4-FFF2-40B4-BE49-F238E27FC236}">
                <a16:creationId xmlns:a16="http://schemas.microsoft.com/office/drawing/2014/main" id="{88AA9C6A-6446-43FC-9804-98A6E25E7F50}"/>
              </a:ext>
            </a:extLst>
          </p:cNvPr>
          <p:cNvPicPr>
            <a:picLocks noGrp="1" noChangeAspect="1"/>
          </p:cNvPicPr>
          <p:nvPr>
            <p:ph idx="1"/>
          </p:nvPr>
        </p:nvPicPr>
        <p:blipFill rotWithShape="1">
          <a:blip r:embed="rId2"/>
          <a:srcRect b="4670"/>
          <a:stretch/>
        </p:blipFill>
        <p:spPr>
          <a:xfrm>
            <a:off x="1042763" y="1909763"/>
            <a:ext cx="6434098" cy="3834869"/>
          </a:xfrm>
        </p:spPr>
      </p:pic>
      <p:pic>
        <p:nvPicPr>
          <p:cNvPr id="7" name="Picture 6" descr="Text&#10;&#10;Description automatically generated">
            <a:extLst>
              <a:ext uri="{FF2B5EF4-FFF2-40B4-BE49-F238E27FC236}">
                <a16:creationId xmlns:a16="http://schemas.microsoft.com/office/drawing/2014/main" id="{C63225ED-A857-4BF0-9E78-56EA3256DDA7}"/>
              </a:ext>
            </a:extLst>
          </p:cNvPr>
          <p:cNvPicPr>
            <a:picLocks noChangeAspect="1"/>
          </p:cNvPicPr>
          <p:nvPr/>
        </p:nvPicPr>
        <p:blipFill rotWithShape="1">
          <a:blip r:embed="rId3"/>
          <a:srcRect l="1519" b="3809"/>
          <a:stretch/>
        </p:blipFill>
        <p:spPr>
          <a:xfrm>
            <a:off x="8183033" y="2104319"/>
            <a:ext cx="2166867" cy="439783"/>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2F16575F-752E-4A85-BCF6-2CDCC54C71AC}"/>
              </a:ext>
            </a:extLst>
          </p:cNvPr>
          <p:cNvPicPr>
            <a:picLocks noChangeAspect="1"/>
          </p:cNvPicPr>
          <p:nvPr/>
        </p:nvPicPr>
        <p:blipFill rotWithShape="1">
          <a:blip r:embed="rId4"/>
          <a:srcRect l="1164" t="1" r="16076" b="5663"/>
          <a:stretch/>
        </p:blipFill>
        <p:spPr>
          <a:xfrm>
            <a:off x="8183032" y="3069902"/>
            <a:ext cx="3691444" cy="731520"/>
          </a:xfrm>
          <a:prstGeom prst="rect">
            <a:avLst/>
          </a:prstGeom>
        </p:spPr>
      </p:pic>
      <p:pic>
        <p:nvPicPr>
          <p:cNvPr id="13" name="Picture 12" descr="Chart, diagram, schematic&#10;&#10;Description automatically generated">
            <a:extLst>
              <a:ext uri="{FF2B5EF4-FFF2-40B4-BE49-F238E27FC236}">
                <a16:creationId xmlns:a16="http://schemas.microsoft.com/office/drawing/2014/main" id="{63566D90-D3F3-468F-B3E2-94E9B114A9B0}"/>
              </a:ext>
            </a:extLst>
          </p:cNvPr>
          <p:cNvPicPr>
            <a:picLocks noChangeAspect="1"/>
          </p:cNvPicPr>
          <p:nvPr/>
        </p:nvPicPr>
        <p:blipFill rotWithShape="1">
          <a:blip r:embed="rId5"/>
          <a:srcRect l="4500" t="1" r="32523" b="4526"/>
          <a:stretch/>
        </p:blipFill>
        <p:spPr>
          <a:xfrm>
            <a:off x="8183032" y="3921125"/>
            <a:ext cx="2542602" cy="548640"/>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A32D4496-F389-464C-AA02-BB3F24F30067}"/>
              </a:ext>
            </a:extLst>
          </p:cNvPr>
          <p:cNvPicPr>
            <a:picLocks noChangeAspect="1"/>
          </p:cNvPicPr>
          <p:nvPr/>
        </p:nvPicPr>
        <p:blipFill rotWithShape="1">
          <a:blip r:embed="rId6"/>
          <a:srcRect l="2560" r="20043" b="4804"/>
          <a:stretch/>
        </p:blipFill>
        <p:spPr>
          <a:xfrm>
            <a:off x="8183032" y="5133963"/>
            <a:ext cx="2841503" cy="548640"/>
          </a:xfrm>
          <a:prstGeom prst="rect">
            <a:avLst/>
          </a:prstGeom>
        </p:spPr>
      </p:pic>
      <p:pic>
        <p:nvPicPr>
          <p:cNvPr id="20" name="Picture 19" descr="A picture containing text, furniture, table&#10;&#10;Description automatically generated">
            <a:extLst>
              <a:ext uri="{FF2B5EF4-FFF2-40B4-BE49-F238E27FC236}">
                <a16:creationId xmlns:a16="http://schemas.microsoft.com/office/drawing/2014/main" id="{0A7AEA04-1BB8-4D17-85B9-75984E47CFA1}"/>
              </a:ext>
            </a:extLst>
          </p:cNvPr>
          <p:cNvPicPr>
            <a:picLocks noChangeAspect="1"/>
          </p:cNvPicPr>
          <p:nvPr/>
        </p:nvPicPr>
        <p:blipFill rotWithShape="1">
          <a:blip r:embed="rId7"/>
          <a:srcRect l="3011" t="8333" r="4576" b="25001"/>
          <a:stretch/>
        </p:blipFill>
        <p:spPr>
          <a:xfrm>
            <a:off x="10472667" y="2184929"/>
            <a:ext cx="899160" cy="182880"/>
          </a:xfrm>
          <a:prstGeom prst="rect">
            <a:avLst/>
          </a:prstGeom>
        </p:spPr>
      </p:pic>
      <p:pic>
        <p:nvPicPr>
          <p:cNvPr id="22" name="Picture 21">
            <a:extLst>
              <a:ext uri="{FF2B5EF4-FFF2-40B4-BE49-F238E27FC236}">
                <a16:creationId xmlns:a16="http://schemas.microsoft.com/office/drawing/2014/main" id="{08006B22-3D0A-42EE-87A9-FE07D24EDC6C}"/>
              </a:ext>
            </a:extLst>
          </p:cNvPr>
          <p:cNvPicPr>
            <a:picLocks noChangeAspect="1"/>
          </p:cNvPicPr>
          <p:nvPr/>
        </p:nvPicPr>
        <p:blipFill>
          <a:blip r:embed="rId8"/>
          <a:stretch>
            <a:fillRect/>
          </a:stretch>
        </p:blipFill>
        <p:spPr>
          <a:xfrm>
            <a:off x="8183033" y="2744731"/>
            <a:ext cx="2054677" cy="205468"/>
          </a:xfrm>
          <a:prstGeom prst="rect">
            <a:avLst/>
          </a:prstGeom>
        </p:spPr>
      </p:pic>
      <p:pic>
        <p:nvPicPr>
          <p:cNvPr id="24" name="Picture 23">
            <a:extLst>
              <a:ext uri="{FF2B5EF4-FFF2-40B4-BE49-F238E27FC236}">
                <a16:creationId xmlns:a16="http://schemas.microsoft.com/office/drawing/2014/main" id="{558ECC6D-E951-45DB-8534-5D38A334D7C1}"/>
              </a:ext>
            </a:extLst>
          </p:cNvPr>
          <p:cNvPicPr>
            <a:picLocks noChangeAspect="1"/>
          </p:cNvPicPr>
          <p:nvPr/>
        </p:nvPicPr>
        <p:blipFill rotWithShape="1">
          <a:blip r:embed="rId9"/>
          <a:srcRect l="2604" b="22275"/>
          <a:stretch/>
        </p:blipFill>
        <p:spPr>
          <a:xfrm>
            <a:off x="8183032" y="4589468"/>
            <a:ext cx="2747677" cy="228600"/>
          </a:xfrm>
          <a:prstGeom prst="rect">
            <a:avLst/>
          </a:prstGeom>
        </p:spPr>
      </p:pic>
      <p:pic>
        <p:nvPicPr>
          <p:cNvPr id="28" name="Picture 27" descr="Text&#10;&#10;Description automatically generated with medium confidence">
            <a:extLst>
              <a:ext uri="{FF2B5EF4-FFF2-40B4-BE49-F238E27FC236}">
                <a16:creationId xmlns:a16="http://schemas.microsoft.com/office/drawing/2014/main" id="{4B5B738D-B828-406F-977B-B40220D01B61}"/>
              </a:ext>
            </a:extLst>
          </p:cNvPr>
          <p:cNvPicPr>
            <a:picLocks noChangeAspect="1"/>
          </p:cNvPicPr>
          <p:nvPr/>
        </p:nvPicPr>
        <p:blipFill rotWithShape="1">
          <a:blip r:embed="rId4"/>
          <a:srcRect l="88800" t="38513" r="4447" b="31318"/>
          <a:stretch/>
        </p:blipFill>
        <p:spPr>
          <a:xfrm>
            <a:off x="7808734" y="3371114"/>
            <a:ext cx="294342" cy="228600"/>
          </a:xfrm>
          <a:prstGeom prst="rect">
            <a:avLst/>
          </a:prstGeom>
        </p:spPr>
      </p:pic>
      <p:pic>
        <p:nvPicPr>
          <p:cNvPr id="29" name="Picture 28" descr="Chart, diagram, schematic&#10;&#10;Description automatically generated">
            <a:extLst>
              <a:ext uri="{FF2B5EF4-FFF2-40B4-BE49-F238E27FC236}">
                <a16:creationId xmlns:a16="http://schemas.microsoft.com/office/drawing/2014/main" id="{DF6FF652-BF7F-4439-A99C-192D750B913E}"/>
              </a:ext>
            </a:extLst>
          </p:cNvPr>
          <p:cNvPicPr>
            <a:picLocks noChangeAspect="1"/>
          </p:cNvPicPr>
          <p:nvPr/>
        </p:nvPicPr>
        <p:blipFill rotWithShape="1">
          <a:blip r:embed="rId5"/>
          <a:srcRect l="88872" t="32625" r="1882" b="22335"/>
          <a:stretch/>
        </p:blipFill>
        <p:spPr>
          <a:xfrm>
            <a:off x="7785190" y="4110083"/>
            <a:ext cx="329705" cy="228600"/>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95664213-45F5-4D4C-B1DD-0E8BBE8F6AA7}"/>
              </a:ext>
            </a:extLst>
          </p:cNvPr>
          <p:cNvPicPr>
            <a:picLocks noChangeAspect="1"/>
          </p:cNvPicPr>
          <p:nvPr/>
        </p:nvPicPr>
        <p:blipFill rotWithShape="1">
          <a:blip r:embed="rId6"/>
          <a:srcRect l="90527" t="57424" r="1796" b="8501"/>
          <a:stretch/>
        </p:blipFill>
        <p:spPr>
          <a:xfrm>
            <a:off x="7808734" y="5330229"/>
            <a:ext cx="281868" cy="196378"/>
          </a:xfrm>
          <a:prstGeom prst="rect">
            <a:avLst/>
          </a:prstGeom>
        </p:spPr>
      </p:pic>
    </p:spTree>
    <p:extLst>
      <p:ext uri="{BB962C8B-B14F-4D97-AF65-F5344CB8AC3E}">
        <p14:creationId xmlns:p14="http://schemas.microsoft.com/office/powerpoint/2010/main" val="135830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31CE-1133-4103-AFDC-73F45A83DA24}"/>
              </a:ext>
            </a:extLst>
          </p:cNvPr>
          <p:cNvSpPr>
            <a:spLocks noGrp="1"/>
          </p:cNvSpPr>
          <p:nvPr>
            <p:ph type="title"/>
          </p:nvPr>
        </p:nvSpPr>
        <p:spPr/>
        <p:txBody>
          <a:bodyPr/>
          <a:lstStyle/>
          <a:p>
            <a:pPr algn="ctr"/>
            <a:r>
              <a:rPr lang="en-CA" dirty="0"/>
              <a:t>Input images</a:t>
            </a:r>
          </a:p>
        </p:txBody>
      </p:sp>
      <p:pic>
        <p:nvPicPr>
          <p:cNvPr id="5" name="Content Placeholder 4" descr="A body of water with buildings along it&#10;&#10;Description automatically generated with medium confidence">
            <a:extLst>
              <a:ext uri="{FF2B5EF4-FFF2-40B4-BE49-F238E27FC236}">
                <a16:creationId xmlns:a16="http://schemas.microsoft.com/office/drawing/2014/main" id="{47AB1E3F-BB6F-4A67-A777-06D0CD639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4291" y="2493963"/>
            <a:ext cx="1452282" cy="1371600"/>
          </a:xfrm>
        </p:spPr>
      </p:pic>
      <p:pic>
        <p:nvPicPr>
          <p:cNvPr id="7" name="Picture 6" descr="A picture containing text, outdoor, sky, building&#10;&#10;Description automatically generated">
            <a:extLst>
              <a:ext uri="{FF2B5EF4-FFF2-40B4-BE49-F238E27FC236}">
                <a16:creationId xmlns:a16="http://schemas.microsoft.com/office/drawing/2014/main" id="{7BA68ADF-7A83-41C9-A74D-AF215280A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201" y="2493963"/>
            <a:ext cx="1222872" cy="1371600"/>
          </a:xfrm>
          <a:prstGeom prst="rect">
            <a:avLst/>
          </a:prstGeom>
        </p:spPr>
      </p:pic>
      <p:pic>
        <p:nvPicPr>
          <p:cNvPr id="9" name="Picture 8" descr="A picture containing indoor, dark, lamp, night&#10;&#10;Description automatically generated">
            <a:extLst>
              <a:ext uri="{FF2B5EF4-FFF2-40B4-BE49-F238E27FC236}">
                <a16:creationId xmlns:a16="http://schemas.microsoft.com/office/drawing/2014/main" id="{C1817544-F66F-4A6F-A3C1-1199E21C9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701" y="2493963"/>
            <a:ext cx="1234440" cy="1371600"/>
          </a:xfrm>
          <a:prstGeom prst="rect">
            <a:avLst/>
          </a:prstGeom>
        </p:spPr>
      </p:pic>
      <p:pic>
        <p:nvPicPr>
          <p:cNvPr id="11" name="Picture 10" descr="A picture containing outdoor, night, street, light&#10;&#10;Description automatically generated">
            <a:extLst>
              <a:ext uri="{FF2B5EF4-FFF2-40B4-BE49-F238E27FC236}">
                <a16:creationId xmlns:a16="http://schemas.microsoft.com/office/drawing/2014/main" id="{55EFFC9F-5420-4933-8C59-0AEEF2CA05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8769" y="2493963"/>
            <a:ext cx="1806201" cy="1371600"/>
          </a:xfrm>
          <a:prstGeom prst="rect">
            <a:avLst/>
          </a:prstGeom>
        </p:spPr>
      </p:pic>
      <p:pic>
        <p:nvPicPr>
          <p:cNvPr id="13" name="Picture 12" descr="A picture containing building, outdoor, stone, old&#10;&#10;Description automatically generated">
            <a:extLst>
              <a:ext uri="{FF2B5EF4-FFF2-40B4-BE49-F238E27FC236}">
                <a16:creationId xmlns:a16="http://schemas.microsoft.com/office/drawing/2014/main" id="{625638DE-1980-4625-B2D1-8DC8C3F878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8743" y="4434841"/>
            <a:ext cx="1828800" cy="1371600"/>
          </a:xfrm>
          <a:prstGeom prst="rect">
            <a:avLst/>
          </a:prstGeom>
        </p:spPr>
      </p:pic>
      <p:pic>
        <p:nvPicPr>
          <p:cNvPr id="15" name="Picture 14" descr="A picture containing ground, plant&#10;&#10;Description automatically generated">
            <a:extLst>
              <a:ext uri="{FF2B5EF4-FFF2-40B4-BE49-F238E27FC236}">
                <a16:creationId xmlns:a16="http://schemas.microsoft.com/office/drawing/2014/main" id="{4454D211-E20C-44C2-BCCE-C339C64E8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6768" y="4434841"/>
            <a:ext cx="1828800" cy="1371600"/>
          </a:xfrm>
          <a:prstGeom prst="rect">
            <a:avLst/>
          </a:prstGeom>
        </p:spPr>
      </p:pic>
      <p:pic>
        <p:nvPicPr>
          <p:cNvPr id="17" name="Picture 16" descr="A picture containing cat&#10;&#10;Description automatically generated">
            <a:extLst>
              <a:ext uri="{FF2B5EF4-FFF2-40B4-BE49-F238E27FC236}">
                <a16:creationId xmlns:a16="http://schemas.microsoft.com/office/drawing/2014/main" id="{C735A305-2519-490C-A824-B76059585F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4792" y="4421297"/>
            <a:ext cx="1371600" cy="1371600"/>
          </a:xfrm>
          <a:prstGeom prst="rect">
            <a:avLst/>
          </a:prstGeom>
        </p:spPr>
      </p:pic>
      <p:pic>
        <p:nvPicPr>
          <p:cNvPr id="19" name="Picture 18" descr="A picture containing outdoor, outdoor object, web, night&#10;&#10;Description automatically generated">
            <a:extLst>
              <a:ext uri="{FF2B5EF4-FFF2-40B4-BE49-F238E27FC236}">
                <a16:creationId xmlns:a16="http://schemas.microsoft.com/office/drawing/2014/main" id="{28BB65E6-D18B-4B17-B787-829D3390C5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5617" y="4421297"/>
            <a:ext cx="1371600" cy="1371600"/>
          </a:xfrm>
          <a:prstGeom prst="rect">
            <a:avLst/>
          </a:prstGeom>
        </p:spPr>
      </p:pic>
    </p:spTree>
    <p:extLst>
      <p:ext uri="{BB962C8B-B14F-4D97-AF65-F5344CB8AC3E}">
        <p14:creationId xmlns:p14="http://schemas.microsoft.com/office/powerpoint/2010/main" val="109879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564521-2DFE-4642-A321-2D03F4F41B4E}"/>
              </a:ext>
            </a:extLst>
          </p:cNvPr>
          <p:cNvSpPr>
            <a:spLocks noGrp="1"/>
          </p:cNvSpPr>
          <p:nvPr>
            <p:ph type="title"/>
          </p:nvPr>
        </p:nvSpPr>
        <p:spPr/>
        <p:txBody>
          <a:bodyPr/>
          <a:lstStyle/>
          <a:p>
            <a:pPr algn="ctr"/>
            <a:r>
              <a:rPr lang="en-CA" dirty="0"/>
              <a:t>Step 1: </a:t>
            </a:r>
            <a:r>
              <a:rPr lang="en-CA" sz="3200" dirty="0"/>
              <a:t>Estimating the initial illumination map</a:t>
            </a:r>
            <a:endParaRPr lang="en-CA" dirty="0"/>
          </a:p>
        </p:txBody>
      </p:sp>
      <p:pic>
        <p:nvPicPr>
          <p:cNvPr id="10" name="Content Placeholder 9" descr="Graphical user interface, text, application, email&#10;&#10;Description automatically generated">
            <a:extLst>
              <a:ext uri="{FF2B5EF4-FFF2-40B4-BE49-F238E27FC236}">
                <a16:creationId xmlns:a16="http://schemas.microsoft.com/office/drawing/2014/main" id="{0CF30855-CAD9-459B-A69E-BB47246B04CB}"/>
              </a:ext>
            </a:extLst>
          </p:cNvPr>
          <p:cNvPicPr>
            <a:picLocks noGrp="1" noChangeAspect="1"/>
          </p:cNvPicPr>
          <p:nvPr>
            <p:ph sz="half" idx="1"/>
          </p:nvPr>
        </p:nvPicPr>
        <p:blipFill rotWithShape="1">
          <a:blip r:embed="rId2"/>
          <a:srcRect t="406" r="1247"/>
          <a:stretch/>
        </p:blipFill>
        <p:spPr>
          <a:xfrm>
            <a:off x="1096963" y="2685858"/>
            <a:ext cx="4877118" cy="2599664"/>
          </a:xfrm>
        </p:spPr>
      </p:pic>
      <p:sp>
        <p:nvSpPr>
          <p:cNvPr id="6" name="Content Placeholder 5">
            <a:extLst>
              <a:ext uri="{FF2B5EF4-FFF2-40B4-BE49-F238E27FC236}">
                <a16:creationId xmlns:a16="http://schemas.microsoft.com/office/drawing/2014/main" id="{1D325F5C-E101-4558-B49A-4E93A1E7F6CA}"/>
              </a:ext>
            </a:extLst>
          </p:cNvPr>
          <p:cNvSpPr>
            <a:spLocks noGrp="1"/>
          </p:cNvSpPr>
          <p:nvPr>
            <p:ph sz="half" idx="2"/>
          </p:nvPr>
        </p:nvSpPr>
        <p:spPr/>
        <p:txBody>
          <a:bodyPr>
            <a:normAutofit/>
          </a:bodyPr>
          <a:lstStyle/>
          <a:p>
            <a:pPr algn="just">
              <a:buFont typeface="Wingdings" panose="05000000000000000000" pitchFamily="2" charset="2"/>
              <a:buChar char="§"/>
            </a:pPr>
            <a:endParaRPr lang="en-CA" sz="1600" dirty="0">
              <a:latin typeface="+mj-lt"/>
            </a:endParaRPr>
          </a:p>
          <a:p>
            <a:pPr algn="just">
              <a:buFont typeface="Wingdings" panose="05000000000000000000" pitchFamily="2" charset="2"/>
              <a:buChar char="§"/>
            </a:pPr>
            <a:endParaRPr lang="en-CA" sz="1600" dirty="0">
              <a:latin typeface="+mj-lt"/>
            </a:endParaRPr>
          </a:p>
          <a:p>
            <a:pPr algn="just">
              <a:buFont typeface="Wingdings" panose="05000000000000000000" pitchFamily="2" charset="2"/>
              <a:buChar char="§"/>
            </a:pPr>
            <a:r>
              <a:rPr lang="en-CA" sz="1600" b="1" dirty="0">
                <a:latin typeface="+mj-lt"/>
              </a:rPr>
              <a:t> Input:</a:t>
            </a:r>
            <a:r>
              <a:rPr lang="en-CA" sz="1600" dirty="0">
                <a:latin typeface="+mj-lt"/>
              </a:rPr>
              <a:t> low-light image</a:t>
            </a:r>
          </a:p>
          <a:p>
            <a:pPr algn="just">
              <a:buFont typeface="Wingdings" panose="05000000000000000000" pitchFamily="2" charset="2"/>
              <a:buChar char="§"/>
            </a:pPr>
            <a:r>
              <a:rPr lang="en-CA" sz="1600" dirty="0">
                <a:latin typeface="+mj-lt"/>
              </a:rPr>
              <a:t> </a:t>
            </a:r>
            <a:r>
              <a:rPr lang="en-CA" sz="1600" b="1" dirty="0">
                <a:latin typeface="+mj-lt"/>
              </a:rPr>
              <a:t>Functionality: </a:t>
            </a:r>
            <a:r>
              <a:rPr lang="en-CA" sz="1600" dirty="0">
                <a:latin typeface="+mj-lt"/>
              </a:rPr>
              <a:t>Finding the channel with highest value in an RGB image</a:t>
            </a:r>
          </a:p>
          <a:p>
            <a:pPr algn="just">
              <a:buFont typeface="Wingdings" panose="05000000000000000000" pitchFamily="2" charset="2"/>
              <a:buChar char="§"/>
            </a:pPr>
            <a:r>
              <a:rPr lang="en-CA" sz="1600" dirty="0">
                <a:latin typeface="+mj-lt"/>
              </a:rPr>
              <a:t> </a:t>
            </a:r>
            <a:r>
              <a:rPr lang="en-CA" sz="1600" b="1" dirty="0">
                <a:latin typeface="+mj-lt"/>
              </a:rPr>
              <a:t>Explanation: </a:t>
            </a:r>
            <a:r>
              <a:rPr lang="en-CA" sz="1600" dirty="0">
                <a:latin typeface="+mj-lt"/>
              </a:rPr>
              <a:t>This function examines each of the pixels in the image using the for loops, and in case the maximum value was zero, it replaces that with a minimal value (1e-7) to avoid saturation. This is based on the idea that the illumination for each point is at least the maximal value of R, G, and B channels.</a:t>
            </a:r>
          </a:p>
          <a:p>
            <a:pPr marL="0" indent="0" algn="just">
              <a:buNone/>
            </a:pPr>
            <a:endParaRPr lang="en-CA" sz="1600" dirty="0">
              <a:latin typeface="+mj-lt"/>
            </a:endParaRPr>
          </a:p>
        </p:txBody>
      </p:sp>
    </p:spTree>
    <p:extLst>
      <p:ext uri="{BB962C8B-B14F-4D97-AF65-F5344CB8AC3E}">
        <p14:creationId xmlns:p14="http://schemas.microsoft.com/office/powerpoint/2010/main" val="74591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6CEC-27AE-43C8-ABAF-C061B8F3E102}"/>
              </a:ext>
            </a:extLst>
          </p:cNvPr>
          <p:cNvSpPr>
            <a:spLocks noGrp="1"/>
          </p:cNvSpPr>
          <p:nvPr>
            <p:ph type="title"/>
          </p:nvPr>
        </p:nvSpPr>
        <p:spPr/>
        <p:txBody>
          <a:bodyPr>
            <a:normAutofit/>
          </a:bodyPr>
          <a:lstStyle/>
          <a:p>
            <a:pPr algn="ctr"/>
            <a:r>
              <a:rPr lang="en-CA" sz="3600" dirty="0"/>
              <a:t>Resulted images from step 1</a:t>
            </a:r>
          </a:p>
        </p:txBody>
      </p:sp>
      <p:pic>
        <p:nvPicPr>
          <p:cNvPr id="5" name="Content Placeholder 4" descr="A picture containing text&#10;&#10;Description automatically generated">
            <a:extLst>
              <a:ext uri="{FF2B5EF4-FFF2-40B4-BE49-F238E27FC236}">
                <a16:creationId xmlns:a16="http://schemas.microsoft.com/office/drawing/2014/main" id="{A885B165-63CF-48EB-8C73-980C64BBF7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58" t="5626" r="16042" b="16826"/>
          <a:stretch/>
        </p:blipFill>
        <p:spPr>
          <a:xfrm>
            <a:off x="2552660" y="2100896"/>
            <a:ext cx="1441804" cy="1371600"/>
          </a:xfrm>
        </p:spPr>
      </p:pic>
      <p:pic>
        <p:nvPicPr>
          <p:cNvPr id="7" name="Picture 6" descr="Map&#10;&#10;Description automatically generated">
            <a:extLst>
              <a:ext uri="{FF2B5EF4-FFF2-40B4-BE49-F238E27FC236}">
                <a16:creationId xmlns:a16="http://schemas.microsoft.com/office/drawing/2014/main" id="{D53AA6F0-34A3-4124-9873-FF55C543B97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3666" t="9979" r="23954" b="23610"/>
          <a:stretch/>
        </p:blipFill>
        <p:spPr>
          <a:xfrm>
            <a:off x="4515487" y="2100896"/>
            <a:ext cx="1245090" cy="13716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A9EB18A-E3B7-48D6-BD88-1C753A2EA868}"/>
              </a:ext>
            </a:extLst>
          </p:cNvPr>
          <p:cNvPicPr>
            <a:picLocks noChangeAspect="1"/>
          </p:cNvPicPr>
          <p:nvPr/>
        </p:nvPicPr>
        <p:blipFill rotWithShape="1">
          <a:blip r:embed="rId5">
            <a:extLst>
              <a:ext uri="{28A0092B-C50C-407E-A947-70E740481C1C}">
                <a14:useLocalDpi xmlns:a14="http://schemas.microsoft.com/office/drawing/2010/main" val="0"/>
              </a:ext>
            </a:extLst>
          </a:blip>
          <a:srcRect l="11948" t="5783" r="11986" b="15722"/>
          <a:stretch/>
        </p:blipFill>
        <p:spPr>
          <a:xfrm>
            <a:off x="8013852" y="2100896"/>
            <a:ext cx="1849931" cy="1371600"/>
          </a:xfrm>
          <a:prstGeom prst="rect">
            <a:avLst/>
          </a:prstGeom>
        </p:spPr>
      </p:pic>
      <p:pic>
        <p:nvPicPr>
          <p:cNvPr id="13" name="Picture 12">
            <a:extLst>
              <a:ext uri="{FF2B5EF4-FFF2-40B4-BE49-F238E27FC236}">
                <a16:creationId xmlns:a16="http://schemas.microsoft.com/office/drawing/2014/main" id="{5973260C-3989-4EAB-BF46-A7FFEBCA968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7999" t="9100" r="18640" b="23041"/>
          <a:stretch/>
        </p:blipFill>
        <p:spPr>
          <a:xfrm>
            <a:off x="2333925" y="3948112"/>
            <a:ext cx="1852240" cy="1371600"/>
          </a:xfrm>
          <a:prstGeom prst="rect">
            <a:avLst/>
          </a:prstGeom>
        </p:spPr>
      </p:pic>
      <p:pic>
        <p:nvPicPr>
          <p:cNvPr id="15" name="Picture 14" descr="A potted plant on a table&#10;&#10;Description automatically generated with low confidence">
            <a:extLst>
              <a:ext uri="{FF2B5EF4-FFF2-40B4-BE49-F238E27FC236}">
                <a16:creationId xmlns:a16="http://schemas.microsoft.com/office/drawing/2014/main" id="{8D754095-41FB-40F5-9F09-2D2E313EF23D}"/>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9553" t="9108" r="20257" b="25686"/>
          <a:stretch/>
        </p:blipFill>
        <p:spPr>
          <a:xfrm>
            <a:off x="4567735" y="3948112"/>
            <a:ext cx="1843315" cy="1371600"/>
          </a:xfrm>
          <a:prstGeom prst="rect">
            <a:avLst/>
          </a:prstGeom>
        </p:spPr>
      </p:pic>
      <p:pic>
        <p:nvPicPr>
          <p:cNvPr id="17" name="Picture 16" descr="A picture containing vector graphics&#10;&#10;Description automatically generated">
            <a:extLst>
              <a:ext uri="{FF2B5EF4-FFF2-40B4-BE49-F238E27FC236}">
                <a16:creationId xmlns:a16="http://schemas.microsoft.com/office/drawing/2014/main" id="{D3D81C49-1CCA-49ED-9F7F-88525304C17A}"/>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21052" t="9134" r="21364" b="22660"/>
          <a:stretch/>
        </p:blipFill>
        <p:spPr>
          <a:xfrm>
            <a:off x="6792621" y="3948112"/>
            <a:ext cx="1400416" cy="1371600"/>
          </a:xfrm>
          <a:prstGeom prst="rect">
            <a:avLst/>
          </a:prstGeom>
        </p:spPr>
      </p:pic>
      <p:pic>
        <p:nvPicPr>
          <p:cNvPr id="19" name="Picture 18" descr="Shape, arrow&#10;&#10;Description automatically generated">
            <a:extLst>
              <a:ext uri="{FF2B5EF4-FFF2-40B4-BE49-F238E27FC236}">
                <a16:creationId xmlns:a16="http://schemas.microsoft.com/office/drawing/2014/main" id="{23097F91-18D0-417A-8A24-2F3D59D6923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4773" t="10143" r="25109" b="27804"/>
          <a:stretch/>
        </p:blipFill>
        <p:spPr>
          <a:xfrm>
            <a:off x="8574608" y="3948112"/>
            <a:ext cx="1394679" cy="1371600"/>
          </a:xfrm>
          <a:prstGeom prst="rect">
            <a:avLst/>
          </a:prstGeom>
        </p:spPr>
      </p:pic>
      <p:pic>
        <p:nvPicPr>
          <p:cNvPr id="21" name="Picture 20" descr="A picture containing text, businesscard&#10;&#10;Description automatically generated">
            <a:extLst>
              <a:ext uri="{FF2B5EF4-FFF2-40B4-BE49-F238E27FC236}">
                <a16:creationId xmlns:a16="http://schemas.microsoft.com/office/drawing/2014/main" id="{4B7CB1E6-134F-4143-9D94-9EE6B7BEB21C}"/>
              </a:ext>
            </a:extLst>
          </p:cNvPr>
          <p:cNvPicPr>
            <a:picLocks noChangeAspect="1"/>
          </p:cNvPicPr>
          <p:nvPr/>
        </p:nvPicPr>
        <p:blipFill rotWithShape="1">
          <a:blip r:embed="rId14">
            <a:extLst>
              <a:ext uri="{28A0092B-C50C-407E-A947-70E740481C1C}">
                <a14:useLocalDpi xmlns:a14="http://schemas.microsoft.com/office/drawing/2010/main" val="0"/>
              </a:ext>
            </a:extLst>
          </a:blip>
          <a:srcRect l="21763" t="7866" r="21929" b="20450"/>
          <a:stretch/>
        </p:blipFill>
        <p:spPr>
          <a:xfrm>
            <a:off x="6281600" y="2114760"/>
            <a:ext cx="1211229" cy="1371600"/>
          </a:xfrm>
          <a:prstGeom prst="rect">
            <a:avLst/>
          </a:prstGeom>
        </p:spPr>
      </p:pic>
      <p:sp>
        <p:nvSpPr>
          <p:cNvPr id="22" name="TextBox 21">
            <a:extLst>
              <a:ext uri="{FF2B5EF4-FFF2-40B4-BE49-F238E27FC236}">
                <a16:creationId xmlns:a16="http://schemas.microsoft.com/office/drawing/2014/main" id="{A9132642-5B61-4AFC-9232-DEC1542EDF30}"/>
              </a:ext>
            </a:extLst>
          </p:cNvPr>
          <p:cNvSpPr txBox="1"/>
          <p:nvPr/>
        </p:nvSpPr>
        <p:spPr>
          <a:xfrm>
            <a:off x="2036233" y="5702300"/>
            <a:ext cx="8106834" cy="369332"/>
          </a:xfrm>
          <a:prstGeom prst="rect">
            <a:avLst/>
          </a:prstGeom>
          <a:noFill/>
        </p:spPr>
        <p:txBody>
          <a:bodyPr wrap="square" rtlCol="0">
            <a:spAutoFit/>
          </a:bodyPr>
          <a:lstStyle/>
          <a:p>
            <a:pPr algn="ctr"/>
            <a:r>
              <a:rPr lang="en-CA" dirty="0">
                <a:latin typeface="+mj-lt"/>
              </a:rPr>
              <a:t>Not the results we are looking for, but a starting point for the project!</a:t>
            </a:r>
          </a:p>
        </p:txBody>
      </p:sp>
    </p:spTree>
    <p:extLst>
      <p:ext uri="{BB962C8B-B14F-4D97-AF65-F5344CB8AC3E}">
        <p14:creationId xmlns:p14="http://schemas.microsoft.com/office/powerpoint/2010/main" val="3145616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4A87-A0EA-451A-BF3F-65FEA367B228}"/>
              </a:ext>
            </a:extLst>
          </p:cNvPr>
          <p:cNvSpPr>
            <a:spLocks noGrp="1"/>
          </p:cNvSpPr>
          <p:nvPr>
            <p:ph type="title"/>
          </p:nvPr>
        </p:nvSpPr>
        <p:spPr/>
        <p:txBody>
          <a:bodyPr>
            <a:normAutofit/>
          </a:bodyPr>
          <a:lstStyle/>
          <a:p>
            <a:pPr algn="ctr"/>
            <a:r>
              <a:rPr lang="en-CA" sz="4400" dirty="0"/>
              <a:t>Step 2: </a:t>
            </a:r>
            <a:r>
              <a:rPr lang="en-CA" sz="2800" dirty="0"/>
              <a:t>Refining the illumination map</a:t>
            </a:r>
            <a:endParaRPr lang="en-CA" sz="4400" dirty="0"/>
          </a:p>
        </p:txBody>
      </p:sp>
      <p:sp>
        <p:nvSpPr>
          <p:cNvPr id="5" name="Content Placeholder 4">
            <a:extLst>
              <a:ext uri="{FF2B5EF4-FFF2-40B4-BE49-F238E27FC236}">
                <a16:creationId xmlns:a16="http://schemas.microsoft.com/office/drawing/2014/main" id="{C421C32F-6D7A-4740-B5CB-2701F59ACA5E}"/>
              </a:ext>
            </a:extLst>
          </p:cNvPr>
          <p:cNvSpPr>
            <a:spLocks noGrp="1"/>
          </p:cNvSpPr>
          <p:nvPr>
            <p:ph sz="half" idx="2"/>
          </p:nvPr>
        </p:nvSpPr>
        <p:spPr>
          <a:xfrm>
            <a:off x="6722416" y="1907515"/>
            <a:ext cx="4937760" cy="4023360"/>
          </a:xfrm>
        </p:spPr>
        <p:txBody>
          <a:bodyPr>
            <a:normAutofit lnSpcReduction="10000"/>
          </a:bodyPr>
          <a:lstStyle/>
          <a:p>
            <a:pPr algn="just">
              <a:buFont typeface="Wingdings" panose="05000000000000000000" pitchFamily="2" charset="2"/>
              <a:buChar char="§"/>
            </a:pPr>
            <a:r>
              <a:rPr lang="en-CA" sz="1600" b="1" dirty="0">
                <a:latin typeface="+mj-lt"/>
              </a:rPr>
              <a:t> Inputs: </a:t>
            </a:r>
          </a:p>
          <a:p>
            <a:pPr lvl="1" algn="just">
              <a:buFont typeface="Wingdings" panose="05000000000000000000" pitchFamily="2" charset="2"/>
              <a:buChar char="§"/>
            </a:pPr>
            <a:r>
              <a:rPr lang="en-CA" sz="1400" b="1" dirty="0">
                <a:latin typeface="+mj-lt"/>
              </a:rPr>
              <a:t>Initial_map: </a:t>
            </a:r>
            <a:r>
              <a:rPr lang="en-CA" sz="1400" dirty="0">
                <a:latin typeface="+mj-lt"/>
              </a:rPr>
              <a:t>This has been calculated in the previous step.</a:t>
            </a:r>
          </a:p>
          <a:p>
            <a:pPr marL="201168" lvl="1" indent="0" algn="just">
              <a:buNone/>
            </a:pPr>
            <a:r>
              <a:rPr lang="en-CA" dirty="0">
                <a:latin typeface="+mj-lt"/>
              </a:rPr>
              <a:t>	</a:t>
            </a:r>
          </a:p>
          <a:p>
            <a:pPr lvl="1" algn="just">
              <a:buFont typeface="Wingdings" panose="05000000000000000000" pitchFamily="2" charset="2"/>
              <a:buChar char="§"/>
            </a:pPr>
            <a:r>
              <a:rPr lang="en-CA" sz="1400" b="1" dirty="0">
                <a:latin typeface="+mj-lt"/>
              </a:rPr>
              <a:t>Alpha:</a:t>
            </a:r>
            <a:r>
              <a:rPr lang="en-CA" sz="1400" dirty="0">
                <a:latin typeface="+mj-lt"/>
              </a:rPr>
              <a:t> A coefficient used to balance the involved terms in the optimization problem in next slide. (Alpha = 3)</a:t>
            </a:r>
          </a:p>
          <a:p>
            <a:pPr lvl="1" algn="just">
              <a:buFont typeface="Wingdings" panose="05000000000000000000" pitchFamily="2" charset="2"/>
              <a:buChar char="§"/>
            </a:pPr>
            <a:endParaRPr lang="en-CA" sz="1400" dirty="0">
              <a:latin typeface="+mj-lt"/>
            </a:endParaRPr>
          </a:p>
          <a:p>
            <a:pPr lvl="1" algn="just">
              <a:buFont typeface="Wingdings" panose="05000000000000000000" pitchFamily="2" charset="2"/>
              <a:buChar char="§"/>
            </a:pPr>
            <a:r>
              <a:rPr lang="en-CA" sz="1400" b="1" dirty="0">
                <a:latin typeface="+mj-lt"/>
              </a:rPr>
              <a:t>Mu:</a:t>
            </a:r>
            <a:r>
              <a:rPr lang="en-CA" sz="1400" dirty="0">
                <a:latin typeface="+mj-lt"/>
              </a:rPr>
              <a:t> A positive penalty scalar for the optimization problem.  (Mu = 0.05)</a:t>
            </a:r>
          </a:p>
          <a:p>
            <a:pPr lvl="1" algn="just">
              <a:buFont typeface="Wingdings" panose="05000000000000000000" pitchFamily="2" charset="2"/>
              <a:buChar char="§"/>
            </a:pPr>
            <a:endParaRPr lang="en-CA" sz="1400" dirty="0">
              <a:latin typeface="+mj-lt"/>
            </a:endParaRPr>
          </a:p>
          <a:p>
            <a:pPr lvl="1" algn="just">
              <a:buFont typeface="Wingdings" panose="05000000000000000000" pitchFamily="2" charset="2"/>
              <a:buChar char="§"/>
            </a:pPr>
            <a:r>
              <a:rPr lang="en-CA" sz="1400" b="1" dirty="0">
                <a:latin typeface="+mj-lt"/>
              </a:rPr>
              <a:t>Rho:</a:t>
            </a:r>
            <a:r>
              <a:rPr lang="en-CA" sz="1400" dirty="0">
                <a:latin typeface="+mj-lt"/>
              </a:rPr>
              <a:t> A coefficient used to update the value of Mu parameter at each iteration.(Rho = 1.15)</a:t>
            </a:r>
          </a:p>
          <a:p>
            <a:pPr marL="201168" lvl="1" indent="0" algn="just">
              <a:buNone/>
            </a:pPr>
            <a:endParaRPr lang="en-CA" sz="1400" dirty="0">
              <a:latin typeface="+mj-lt"/>
            </a:endParaRPr>
          </a:p>
          <a:p>
            <a:pPr lvl="1" algn="just">
              <a:buFont typeface="Wingdings" panose="05000000000000000000" pitchFamily="2" charset="2"/>
              <a:buChar char="§"/>
            </a:pPr>
            <a:r>
              <a:rPr lang="en-CA" sz="1400" b="1" dirty="0" err="1">
                <a:latin typeface="+mj-lt"/>
              </a:rPr>
              <a:t>Num_iter</a:t>
            </a:r>
            <a:r>
              <a:rPr lang="en-CA" sz="1400" b="1" dirty="0">
                <a:latin typeface="+mj-lt"/>
              </a:rPr>
              <a:t>: </a:t>
            </a:r>
            <a:r>
              <a:rPr lang="en-CA" sz="1400" dirty="0">
                <a:latin typeface="+mj-lt"/>
              </a:rPr>
              <a:t>Number of iterations for the optimization solution to converge (</a:t>
            </a:r>
            <a:r>
              <a:rPr lang="en-CA" sz="1400" dirty="0" err="1">
                <a:latin typeface="+mj-lt"/>
              </a:rPr>
              <a:t>Num_iter</a:t>
            </a:r>
            <a:r>
              <a:rPr lang="en-CA" sz="1400" dirty="0">
                <a:latin typeface="+mj-lt"/>
              </a:rPr>
              <a:t> = 50)</a:t>
            </a:r>
            <a:endParaRPr lang="en-CA" sz="1400" b="1" dirty="0">
              <a:latin typeface="+mj-lt"/>
            </a:endParaRPr>
          </a:p>
          <a:p>
            <a:pPr marL="0" indent="0" algn="just">
              <a:buNone/>
            </a:pPr>
            <a:r>
              <a:rPr lang="en-CA" sz="1600" b="1" dirty="0">
                <a:latin typeface="+mj-lt"/>
              </a:rPr>
              <a:t>Note: </a:t>
            </a:r>
            <a:r>
              <a:rPr lang="en-CA" sz="1600" dirty="0">
                <a:latin typeface="+mj-lt"/>
              </a:rPr>
              <a:t>Alpha, Mu, Rho, and </a:t>
            </a:r>
            <a:r>
              <a:rPr lang="en-CA" sz="1600" dirty="0" err="1">
                <a:latin typeface="+mj-lt"/>
              </a:rPr>
              <a:t>Num_iter</a:t>
            </a:r>
            <a:r>
              <a:rPr lang="en-CA" sz="1600" dirty="0">
                <a:latin typeface="+mj-lt"/>
              </a:rPr>
              <a:t> has been optimized by testing different values to obtain the best results.</a:t>
            </a:r>
          </a:p>
        </p:txBody>
      </p:sp>
      <p:pic>
        <p:nvPicPr>
          <p:cNvPr id="12" name="Content Placeholder 8" descr="Text&#10;&#10;Description automatically generated with medium confidence">
            <a:extLst>
              <a:ext uri="{FF2B5EF4-FFF2-40B4-BE49-F238E27FC236}">
                <a16:creationId xmlns:a16="http://schemas.microsoft.com/office/drawing/2014/main" id="{2432E9A8-262D-4075-B45F-F5173BA9B76D}"/>
              </a:ext>
            </a:extLst>
          </p:cNvPr>
          <p:cNvPicPr>
            <a:picLocks noGrp="1" noChangeAspect="1"/>
          </p:cNvPicPr>
          <p:nvPr>
            <p:ph sz="half" idx="1"/>
          </p:nvPr>
        </p:nvPicPr>
        <p:blipFill rotWithShape="1">
          <a:blip r:embed="rId2"/>
          <a:srcRect t="756" r="5747" b="1080"/>
          <a:stretch/>
        </p:blipFill>
        <p:spPr>
          <a:xfrm>
            <a:off x="1096962" y="1907515"/>
            <a:ext cx="5461539" cy="4313107"/>
          </a:xfrm>
        </p:spPr>
      </p:pic>
      <p:sp>
        <p:nvSpPr>
          <p:cNvPr id="8" name="TextBox 7">
            <a:extLst>
              <a:ext uri="{FF2B5EF4-FFF2-40B4-BE49-F238E27FC236}">
                <a16:creationId xmlns:a16="http://schemas.microsoft.com/office/drawing/2014/main" id="{4357BE48-2D7A-4316-9A41-9F374E91928D}"/>
              </a:ext>
            </a:extLst>
          </p:cNvPr>
          <p:cNvSpPr txBox="1"/>
          <p:nvPr/>
        </p:nvSpPr>
        <p:spPr>
          <a:xfrm>
            <a:off x="3048000" y="2967335"/>
            <a:ext cx="6096000" cy="369332"/>
          </a:xfrm>
          <a:prstGeom prst="rect">
            <a:avLst/>
          </a:prstGeom>
          <a:noFill/>
        </p:spPr>
        <p:txBody>
          <a:bodyPr wrap="square">
            <a:spAutoFit/>
          </a:bodyPr>
          <a:lstStyle/>
          <a:p>
            <a:pPr marL="0" indent="0" algn="just">
              <a:buClr>
                <a:srgbClr val="99CB38"/>
              </a:buClr>
              <a:buNone/>
              <a:defRPr/>
            </a:pPr>
            <a:endParaRPr lang="en-CA" sz="1800" dirty="0">
              <a:solidFill>
                <a:prstClr val="black">
                  <a:lumMod val="75000"/>
                  <a:lumOff val="25000"/>
                </a:prstClr>
              </a:solidFill>
              <a:latin typeface="Calibri Light" panose="020F0302020204030204"/>
            </a:endParaRPr>
          </a:p>
        </p:txBody>
      </p:sp>
    </p:spTree>
    <p:extLst>
      <p:ext uri="{BB962C8B-B14F-4D97-AF65-F5344CB8AC3E}">
        <p14:creationId xmlns:p14="http://schemas.microsoft.com/office/powerpoint/2010/main" val="394003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F14E-D240-4699-AC0A-3B3917C8D20C}"/>
              </a:ext>
            </a:extLst>
          </p:cNvPr>
          <p:cNvSpPr>
            <a:spLocks noGrp="1"/>
          </p:cNvSpPr>
          <p:nvPr>
            <p:ph type="title"/>
          </p:nvPr>
        </p:nvSpPr>
        <p:spPr/>
        <p:txBody>
          <a:bodyPr/>
          <a:lstStyle/>
          <a:p>
            <a:pPr algn="ctr"/>
            <a:r>
              <a:rPr kumimoji="0" lang="en-CA" sz="44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Step 2: </a:t>
            </a:r>
            <a:r>
              <a:rPr kumimoji="0" lang="en-CA" sz="2800" b="0" i="0" u="none" strike="noStrike" kern="1200" cap="none" spc="-50" normalizeH="0" baseline="0" noProof="0" dirty="0">
                <a:ln>
                  <a:noFill/>
                </a:ln>
                <a:solidFill>
                  <a:prstClr val="black">
                    <a:lumMod val="75000"/>
                    <a:lumOff val="25000"/>
                  </a:prstClr>
                </a:solidFill>
                <a:effectLst/>
                <a:uLnTx/>
                <a:uFillTx/>
                <a:latin typeface="Calibri Light" panose="020F0302020204030204"/>
                <a:ea typeface="+mj-ea"/>
                <a:cs typeface="+mj-cs"/>
              </a:rPr>
              <a:t>Refining the illumination map</a:t>
            </a:r>
            <a:endParaRPr lang="en-CA" dirty="0"/>
          </a:p>
        </p:txBody>
      </p:sp>
      <p:sp>
        <p:nvSpPr>
          <p:cNvPr id="3" name="Content Placeholder 2">
            <a:extLst>
              <a:ext uri="{FF2B5EF4-FFF2-40B4-BE49-F238E27FC236}">
                <a16:creationId xmlns:a16="http://schemas.microsoft.com/office/drawing/2014/main" id="{15707803-F262-4992-92A7-E843A3A822E1}"/>
              </a:ext>
            </a:extLst>
          </p:cNvPr>
          <p:cNvSpPr>
            <a:spLocks noGrp="1"/>
          </p:cNvSpPr>
          <p:nvPr>
            <p:ph idx="1"/>
          </p:nvPr>
        </p:nvSpPr>
        <p:spPr>
          <a:xfrm>
            <a:off x="1097280" y="1782239"/>
            <a:ext cx="10058400" cy="4483094"/>
          </a:xfrm>
        </p:spPr>
        <p:txBody>
          <a:bodyPr>
            <a:noAutofit/>
          </a:bodyPr>
          <a:lstStyle/>
          <a:p>
            <a:pPr marR="0" lvl="0" algn="just" defTabSz="914400" rtl="0" eaLnBrk="1" fontAlgn="auto" latinLnBrk="0" hangingPunct="1">
              <a:lnSpc>
                <a:spcPct val="90000"/>
              </a:lnSpc>
              <a:spcBef>
                <a:spcPts val="1200"/>
              </a:spcBef>
              <a:spcAft>
                <a:spcPts val="200"/>
              </a:spcAft>
              <a:buClr>
                <a:srgbClr val="99CB38"/>
              </a:buClr>
              <a:buSzPct val="100000"/>
              <a:buFont typeface="Wingdings" panose="05000000000000000000" pitchFamily="2" charset="2"/>
              <a:buChar char="§"/>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 Functionality: </a:t>
            </a:r>
            <a:r>
              <a:rPr kumimoji="0" lang="en-CA" sz="14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Refining the initial illumination map to be able to preserve the overall structure </a:t>
            </a:r>
            <a:endParaRPr lang="en-CA" sz="1400" dirty="0">
              <a:solidFill>
                <a:prstClr val="black">
                  <a:lumMod val="75000"/>
                  <a:lumOff val="25000"/>
                </a:prstClr>
              </a:solidFill>
              <a:latin typeface="Calibri Light" panose="020F0302020204030204"/>
            </a:endParaRPr>
          </a:p>
          <a:p>
            <a:pPr algn="just">
              <a:buClr>
                <a:srgbClr val="99CB38"/>
              </a:buClr>
              <a:buFont typeface="Wingdings" panose="05000000000000000000" pitchFamily="2" charset="2"/>
              <a:buChar char="§"/>
              <a:defRPr/>
            </a:pPr>
            <a:r>
              <a:rPr lang="en-CA" sz="1400" b="1" dirty="0">
                <a:latin typeface="+mj-lt"/>
              </a:rPr>
              <a:t> Explanation: </a:t>
            </a:r>
            <a:r>
              <a:rPr lang="en-CA" sz="1400" dirty="0">
                <a:latin typeface="+mj-lt"/>
              </a:rPr>
              <a:t>To reach a structure-aware illumination map, the reference paper has proposed the following optimization problem:</a:t>
            </a:r>
          </a:p>
          <a:p>
            <a:pPr algn="just">
              <a:buClr>
                <a:srgbClr val="99CB38"/>
              </a:buClr>
              <a:buFont typeface="Wingdings" panose="05000000000000000000" pitchFamily="2" charset="2"/>
              <a:buChar char="§"/>
              <a:defRPr/>
            </a:pPr>
            <a:endParaRPr lang="en-CA" sz="1400" b="1" dirty="0">
              <a:latin typeface="+mj-lt"/>
            </a:endParaRPr>
          </a:p>
          <a:p>
            <a:pPr marL="0" indent="0" algn="just">
              <a:buClr>
                <a:srgbClr val="99CB38"/>
              </a:buClr>
              <a:buNone/>
              <a:defRPr/>
            </a:pPr>
            <a:r>
              <a:rPr lang="en-CA" sz="1400" dirty="0">
                <a:latin typeface="+mj-lt"/>
              </a:rPr>
              <a:t>Where T is the desired illumination map, W is the weight matrix, and </a:t>
            </a:r>
            <a:r>
              <a:rPr lang="en-US" sz="1400" dirty="0">
                <a:latin typeface="+mj-lt"/>
              </a:rPr>
              <a:t>∇</a:t>
            </a:r>
            <a:r>
              <a:rPr lang="en-US" sz="1400" b="1" dirty="0">
                <a:latin typeface="+mj-lt"/>
              </a:rPr>
              <a:t>T</a:t>
            </a:r>
            <a:r>
              <a:rPr lang="en-US" sz="1400" dirty="0">
                <a:latin typeface="+mj-lt"/>
              </a:rPr>
              <a:t> is the first order derivative filter. In the objective above, the first term keeps the refined map related to the initial map and the second term preserves the structure-aware smoothness. By setting the weight matrix as a matrix of ones, I turned the optimization problem to a l2 loss variation </a:t>
            </a:r>
            <a:r>
              <a:rPr lang="en-US" sz="1400" dirty="0" err="1">
                <a:latin typeface="+mj-lt"/>
              </a:rPr>
              <a:t>minimzation</a:t>
            </a:r>
            <a:r>
              <a:rPr lang="en-US" sz="1400" dirty="0">
                <a:latin typeface="+mj-lt"/>
              </a:rPr>
              <a:t> problem.</a:t>
            </a:r>
            <a:endParaRPr lang="en-CA" sz="1400" b="1" dirty="0">
              <a:latin typeface="+mj-lt"/>
            </a:endParaRPr>
          </a:p>
          <a:p>
            <a:pPr marL="0" indent="0" algn="just">
              <a:buClr>
                <a:srgbClr val="99CB38"/>
              </a:buClr>
              <a:buNone/>
              <a:defRPr/>
            </a:pPr>
            <a:r>
              <a:rPr lang="en-CA" sz="1400" dirty="0">
                <a:latin typeface="+mj-lt"/>
              </a:rPr>
              <a:t>The </a:t>
            </a:r>
            <a:r>
              <a:rPr lang="en-CA" sz="1400" b="1" dirty="0" err="1">
                <a:latin typeface="+mj-lt"/>
              </a:rPr>
              <a:t>Calc_refined_map</a:t>
            </a:r>
            <a:r>
              <a:rPr lang="en-CA" sz="1400" b="1" dirty="0">
                <a:latin typeface="+mj-lt"/>
              </a:rPr>
              <a:t> </a:t>
            </a:r>
            <a:r>
              <a:rPr lang="en-CA" sz="1400" dirty="0">
                <a:latin typeface="+mj-lt"/>
              </a:rPr>
              <a:t>function implements an iterative </a:t>
            </a:r>
            <a:r>
              <a:rPr lang="en-CA" sz="1400" dirty="0" err="1">
                <a:latin typeface="+mj-lt"/>
              </a:rPr>
              <a:t>ato</a:t>
            </a:r>
            <a:r>
              <a:rPr lang="en-CA" sz="1400" dirty="0">
                <a:latin typeface="+mj-lt"/>
              </a:rPr>
              <a:t> solve the optimization problem and refine the illumination map. In this function, </a:t>
            </a:r>
            <a:r>
              <a:rPr lang="en-US" sz="1400" dirty="0">
                <a:latin typeface="+mj-lt"/>
              </a:rPr>
              <a:t>an auxiliary variable G is introduced to replace ∇</a:t>
            </a:r>
            <a:r>
              <a:rPr lang="en-US" sz="1400" b="1" dirty="0">
                <a:latin typeface="+mj-lt"/>
              </a:rPr>
              <a:t>T</a:t>
            </a:r>
            <a:r>
              <a:rPr lang="en-US" sz="1400" dirty="0">
                <a:latin typeface="+mj-lt"/>
              </a:rPr>
              <a:t> for making the problem separable and thus easy to solve, and Z is the Lagrangian multiplier. At each step of the for loop, the illumination map is updated based on the updated G, Z, and Mu. </a:t>
            </a:r>
            <a:r>
              <a:rPr kumimoji="0" lang="en-CA" sz="140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Here, I have also</a:t>
            </a:r>
            <a:r>
              <a:rPr lang="en-CA" sz="1400" dirty="0">
                <a:solidFill>
                  <a:prstClr val="black">
                    <a:lumMod val="75000"/>
                    <a:lumOff val="25000"/>
                  </a:prstClr>
                </a:solidFill>
                <a:latin typeface="Calibri Light" panose="020F0302020204030204"/>
              </a:rPr>
              <a:t> utilized</a:t>
            </a:r>
            <a:r>
              <a:rPr kumimoji="0" lang="en-CA" sz="140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 some other functions such as </a:t>
            </a:r>
            <a:r>
              <a:rPr kumimoji="0" lang="en-CA" sz="1400" b="1" i="0" u="none" strike="noStrike" kern="1200" cap="none" spc="0" normalizeH="0" baseline="0" noProof="0" dirty="0" err="1">
                <a:ln>
                  <a:noFill/>
                </a:ln>
                <a:solidFill>
                  <a:prstClr val="black">
                    <a:lumMod val="75000"/>
                    <a:lumOff val="25000"/>
                  </a:prstClr>
                </a:solidFill>
                <a:effectLst/>
                <a:uLnTx/>
                <a:uFillTx/>
                <a:latin typeface="Calibri Light" panose="020F0302020204030204"/>
                <a:ea typeface="+mn-ea"/>
                <a:cs typeface="+mn-cs"/>
              </a:rPr>
              <a:t>T_num</a:t>
            </a:r>
            <a:r>
              <a:rPr kumimoji="0" lang="en-CA" sz="140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 </a:t>
            </a:r>
            <a:r>
              <a:rPr kumimoji="0" lang="en-CA" sz="1400" b="1" i="0" u="none" strike="noStrike" kern="1200" cap="none" spc="0" normalizeH="0" baseline="0" noProof="0" dirty="0" err="1">
                <a:ln>
                  <a:noFill/>
                </a:ln>
                <a:solidFill>
                  <a:prstClr val="black">
                    <a:lumMod val="75000"/>
                    <a:lumOff val="25000"/>
                  </a:prstClr>
                </a:solidFill>
                <a:effectLst/>
                <a:uLnTx/>
                <a:uFillTx/>
                <a:latin typeface="Calibri Light" panose="020F0302020204030204"/>
                <a:ea typeface="+mn-ea"/>
                <a:cs typeface="+mn-cs"/>
              </a:rPr>
              <a:t>T_denom</a:t>
            </a:r>
            <a:r>
              <a:rPr lang="en-CA" sz="1400" dirty="0">
                <a:solidFill>
                  <a:prstClr val="black">
                    <a:lumMod val="75000"/>
                    <a:lumOff val="25000"/>
                  </a:prstClr>
                </a:solidFill>
                <a:latin typeface="Calibri Light" panose="020F0302020204030204"/>
              </a:rPr>
              <a:t>, and </a:t>
            </a:r>
            <a:r>
              <a:rPr lang="en-CA" sz="1400" b="1" dirty="0" err="1">
                <a:solidFill>
                  <a:prstClr val="black">
                    <a:lumMod val="75000"/>
                    <a:lumOff val="25000"/>
                  </a:prstClr>
                </a:solidFill>
                <a:latin typeface="Calibri Light" panose="020F0302020204030204"/>
              </a:rPr>
              <a:t>multiplyd</a:t>
            </a:r>
            <a:r>
              <a:rPr lang="en-CA" sz="1400" dirty="0">
                <a:solidFill>
                  <a:prstClr val="black">
                    <a:lumMod val="75000"/>
                    <a:lumOff val="25000"/>
                  </a:prstClr>
                </a:solidFill>
                <a:latin typeface="Calibri Light" panose="020F0302020204030204"/>
              </a:rPr>
              <a:t>.</a:t>
            </a:r>
          </a:p>
          <a:p>
            <a:pPr algn="just">
              <a:buClr>
                <a:srgbClr val="99CB38"/>
              </a:buClr>
              <a:buFont typeface="Wingdings" panose="05000000000000000000" pitchFamily="2" charset="2"/>
              <a:buChar char="§"/>
              <a:defRPr/>
            </a:pPr>
            <a:r>
              <a:rPr lang="en-CA" sz="1400" b="1" dirty="0">
                <a:solidFill>
                  <a:prstClr val="black">
                    <a:lumMod val="75000"/>
                    <a:lumOff val="25000"/>
                  </a:prstClr>
                </a:solidFill>
                <a:latin typeface="Calibri Light" panose="020F0302020204030204"/>
              </a:rPr>
              <a:t> </a:t>
            </a:r>
            <a:r>
              <a:rPr lang="en-CA" sz="1400" b="1" dirty="0" err="1">
                <a:solidFill>
                  <a:prstClr val="black">
                    <a:lumMod val="75000"/>
                    <a:lumOff val="25000"/>
                  </a:prstClr>
                </a:solidFill>
                <a:latin typeface="Calibri Light" panose="020F0302020204030204"/>
              </a:rPr>
              <a:t>T_num</a:t>
            </a:r>
            <a:r>
              <a:rPr lang="en-CA" sz="1400" b="1" dirty="0">
                <a:solidFill>
                  <a:prstClr val="black">
                    <a:lumMod val="75000"/>
                    <a:lumOff val="25000"/>
                  </a:prstClr>
                </a:solidFill>
                <a:latin typeface="Calibri Light" panose="020F0302020204030204"/>
              </a:rPr>
              <a:t> </a:t>
            </a:r>
            <a:r>
              <a:rPr lang="en-CA" sz="1400" dirty="0">
                <a:solidFill>
                  <a:prstClr val="black">
                    <a:lumMod val="75000"/>
                    <a:lumOff val="25000"/>
                  </a:prstClr>
                </a:solidFill>
                <a:latin typeface="Calibri Light" panose="020F0302020204030204"/>
              </a:rPr>
              <a:t>and </a:t>
            </a:r>
            <a:r>
              <a:rPr lang="en-CA" sz="1400" b="1" dirty="0" err="1">
                <a:solidFill>
                  <a:prstClr val="black">
                    <a:lumMod val="75000"/>
                    <a:lumOff val="25000"/>
                  </a:prstClr>
                </a:solidFill>
                <a:latin typeface="Calibri Light" panose="020F0302020204030204"/>
              </a:rPr>
              <a:t>T_denom</a:t>
            </a:r>
            <a:r>
              <a:rPr lang="en-CA" sz="1400" b="1" dirty="0">
                <a:solidFill>
                  <a:prstClr val="black">
                    <a:lumMod val="75000"/>
                    <a:lumOff val="25000"/>
                  </a:prstClr>
                </a:solidFill>
                <a:latin typeface="Calibri Light" panose="020F0302020204030204"/>
              </a:rPr>
              <a:t> </a:t>
            </a:r>
            <a:r>
              <a:rPr lang="en-CA" sz="1400" dirty="0">
                <a:solidFill>
                  <a:prstClr val="black">
                    <a:lumMod val="75000"/>
                    <a:lumOff val="25000"/>
                  </a:prstClr>
                </a:solidFill>
                <a:latin typeface="Calibri Light" panose="020F0302020204030204"/>
              </a:rPr>
              <a:t>: </a:t>
            </a:r>
            <a:r>
              <a:rPr lang="en-US" sz="1400" dirty="0">
                <a:solidFill>
                  <a:prstClr val="black">
                    <a:lumMod val="75000"/>
                    <a:lumOff val="25000"/>
                  </a:prstClr>
                </a:solidFill>
                <a:latin typeface="Calibri Light" panose="020F0302020204030204"/>
              </a:rPr>
              <a:t>As the formula for updating the illumination map is complicated and lengthy, I have defined two separate functions for calculating the numerator and the denominator for it. The inputs for these functions are just the variables used in the formula.</a:t>
            </a:r>
          </a:p>
          <a:p>
            <a:pPr lvl="1" algn="just">
              <a:buClr>
                <a:srgbClr val="99CB38"/>
              </a:buClr>
              <a:buFont typeface="Wingdings" panose="05000000000000000000" pitchFamily="2" charset="2"/>
              <a:buChar char="§"/>
              <a:defRPr/>
            </a:pPr>
            <a:r>
              <a:rPr lang="en-CA" sz="1400" b="1" dirty="0" err="1">
                <a:solidFill>
                  <a:prstClr val="black">
                    <a:lumMod val="75000"/>
                    <a:lumOff val="25000"/>
                  </a:prstClr>
                </a:solidFill>
                <a:latin typeface="Calibri Light" panose="020F0302020204030204"/>
              </a:rPr>
              <a:t>multiplydtrans</a:t>
            </a:r>
            <a:r>
              <a:rPr lang="en-CA" sz="1400" dirty="0">
                <a:solidFill>
                  <a:prstClr val="black">
                    <a:lumMod val="75000"/>
                    <a:lumOff val="25000"/>
                  </a:prstClr>
                </a:solidFill>
                <a:latin typeface="Calibri Light" panose="020F0302020204030204"/>
              </a:rPr>
              <a:t>: This function is called inside </a:t>
            </a:r>
            <a:r>
              <a:rPr lang="en-CA" sz="1400" dirty="0" err="1">
                <a:solidFill>
                  <a:prstClr val="black">
                    <a:lumMod val="75000"/>
                    <a:lumOff val="25000"/>
                  </a:prstClr>
                </a:solidFill>
                <a:latin typeface="Calibri Light" panose="020F0302020204030204"/>
              </a:rPr>
              <a:t>T_num</a:t>
            </a:r>
            <a:r>
              <a:rPr lang="en-US" sz="1400" dirty="0">
                <a:solidFill>
                  <a:prstClr val="black">
                    <a:lumMod val="75000"/>
                    <a:lumOff val="25000"/>
                  </a:prstClr>
                </a:solidFill>
                <a:latin typeface="Calibri Light" panose="020F0302020204030204"/>
              </a:rPr>
              <a:t> and is used for creating the D matrix which operates horizontal and vertical gradience and multiplying the transpose of the D matrix with (G – Z/Mu) matrix.</a:t>
            </a:r>
            <a:endParaRPr lang="en-CA" sz="1400" dirty="0">
              <a:solidFill>
                <a:prstClr val="black">
                  <a:lumMod val="75000"/>
                  <a:lumOff val="25000"/>
                </a:prstClr>
              </a:solidFill>
              <a:latin typeface="Calibri Light" panose="020F0302020204030204"/>
            </a:endParaRPr>
          </a:p>
          <a:p>
            <a:pPr algn="just">
              <a:buClr>
                <a:srgbClr val="99CB38"/>
              </a:buClr>
              <a:buFont typeface="Wingdings" panose="05000000000000000000" pitchFamily="2" charset="2"/>
              <a:buChar char="§"/>
              <a:defRPr/>
            </a:pPr>
            <a:r>
              <a:rPr lang="en-CA" sz="1600" b="1" dirty="0">
                <a:solidFill>
                  <a:prstClr val="black">
                    <a:lumMod val="75000"/>
                    <a:lumOff val="25000"/>
                  </a:prstClr>
                </a:solidFill>
                <a:latin typeface="Calibri Light" panose="020F0302020204030204"/>
              </a:rPr>
              <a:t> </a:t>
            </a:r>
            <a:r>
              <a:rPr lang="en-CA" sz="1400" b="1" dirty="0" err="1">
                <a:solidFill>
                  <a:prstClr val="black">
                    <a:lumMod val="75000"/>
                    <a:lumOff val="25000"/>
                  </a:prstClr>
                </a:solidFill>
                <a:latin typeface="Calibri Light" panose="020F0302020204030204"/>
              </a:rPr>
              <a:t>multiplyd</a:t>
            </a:r>
            <a:r>
              <a:rPr lang="en-CA" sz="1400" b="1" dirty="0">
                <a:solidFill>
                  <a:prstClr val="black">
                    <a:lumMod val="75000"/>
                    <a:lumOff val="25000"/>
                  </a:prstClr>
                </a:solidFill>
                <a:latin typeface="Calibri Light" panose="020F0302020204030204"/>
              </a:rPr>
              <a:t>: </a:t>
            </a:r>
            <a:r>
              <a:rPr lang="en-CA" sz="1400" dirty="0">
                <a:solidFill>
                  <a:prstClr val="black">
                    <a:lumMod val="75000"/>
                    <a:lumOff val="25000"/>
                  </a:prstClr>
                </a:solidFill>
                <a:latin typeface="Calibri Light" panose="020F0302020204030204"/>
              </a:rPr>
              <a:t>This function is used to calculate the gradient of the illumination map. Given the illumination map (T), this function multiplies that with a matrix D that results in the gradient of T. The D matrix consists of a horizontal gradient and another vertical gradient operators with forward difference. (* The codes used for multiplying with the D matrix were not written by me.)</a:t>
            </a:r>
          </a:p>
          <a:p>
            <a:pPr algn="just">
              <a:buClr>
                <a:srgbClr val="99CB38"/>
              </a:buClr>
              <a:buFont typeface="Wingdings" panose="05000000000000000000" pitchFamily="2" charset="2"/>
              <a:buChar char="§"/>
              <a:defRPr/>
            </a:pPr>
            <a:endParaRPr lang="en-CA" sz="1400" dirty="0">
              <a:solidFill>
                <a:prstClr val="black">
                  <a:lumMod val="75000"/>
                  <a:lumOff val="25000"/>
                </a:prstClr>
              </a:solidFill>
              <a:latin typeface="Calibri Light" panose="020F0302020204030204"/>
            </a:endParaRPr>
          </a:p>
          <a:p>
            <a:pPr marL="0" indent="0" algn="just">
              <a:buClr>
                <a:srgbClr val="99CB38"/>
              </a:buClr>
              <a:buNone/>
              <a:defRPr/>
            </a:pPr>
            <a:endParaRPr lang="en-CA" sz="1400" dirty="0">
              <a:solidFill>
                <a:prstClr val="black">
                  <a:lumMod val="75000"/>
                  <a:lumOff val="25000"/>
                </a:prstClr>
              </a:solidFill>
              <a:latin typeface="Calibri Light" panose="020F0302020204030204"/>
            </a:endParaRPr>
          </a:p>
        </p:txBody>
      </p:sp>
      <p:pic>
        <p:nvPicPr>
          <p:cNvPr id="6" name="Picture 5" descr="A white background with black text&#10;&#10;Description automatically generated with low confidence">
            <a:extLst>
              <a:ext uri="{FF2B5EF4-FFF2-40B4-BE49-F238E27FC236}">
                <a16:creationId xmlns:a16="http://schemas.microsoft.com/office/drawing/2014/main" id="{A388AD6A-187D-413C-A590-C70C2093BE0E}"/>
              </a:ext>
            </a:extLst>
          </p:cNvPr>
          <p:cNvPicPr>
            <a:picLocks noChangeAspect="1"/>
          </p:cNvPicPr>
          <p:nvPr/>
        </p:nvPicPr>
        <p:blipFill>
          <a:blip r:embed="rId2"/>
          <a:stretch>
            <a:fillRect/>
          </a:stretch>
        </p:blipFill>
        <p:spPr>
          <a:xfrm>
            <a:off x="4935817" y="2519892"/>
            <a:ext cx="2320365" cy="379290"/>
          </a:xfrm>
          <a:prstGeom prst="rect">
            <a:avLst/>
          </a:prstGeom>
        </p:spPr>
      </p:pic>
    </p:spTree>
    <p:extLst>
      <p:ext uri="{BB962C8B-B14F-4D97-AF65-F5344CB8AC3E}">
        <p14:creationId xmlns:p14="http://schemas.microsoft.com/office/powerpoint/2010/main" val="427950536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1235</TotalTime>
  <Words>970</Words>
  <Application>Microsoft Office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Wingdings</vt:lpstr>
      <vt:lpstr>Retrospect</vt:lpstr>
      <vt:lpstr>Low-Light Image Enhancement</vt:lpstr>
      <vt:lpstr>Problem Statement</vt:lpstr>
      <vt:lpstr>Methodology</vt:lpstr>
      <vt:lpstr>Algorithm 1</vt:lpstr>
      <vt:lpstr>Input images</vt:lpstr>
      <vt:lpstr>Step 1: Estimating the initial illumination map</vt:lpstr>
      <vt:lpstr>Resulted images from step 1</vt:lpstr>
      <vt:lpstr>Step 2: Refining the illumination map</vt:lpstr>
      <vt:lpstr>Step 2: Refining the illumination map</vt:lpstr>
      <vt:lpstr>Resulted images from refined illumination map (Step 2)</vt:lpstr>
      <vt:lpstr>Step 3: Gamma correction</vt:lpstr>
      <vt:lpstr>Final illuminated Images Using refined and Gamma corrected illumination map (Step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Low-Light Image Enhancement</dc:title>
  <dc:creator>hadi mohammadpour</dc:creator>
  <cp:lastModifiedBy>hadi mohammadpour</cp:lastModifiedBy>
  <cp:revision>1</cp:revision>
  <dcterms:created xsi:type="dcterms:W3CDTF">2021-08-02T02:20:31Z</dcterms:created>
  <dcterms:modified xsi:type="dcterms:W3CDTF">2021-08-03T20:49:51Z</dcterms:modified>
</cp:coreProperties>
</file>